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  <p:sldMasterId id="2147483648" r:id="rId5"/>
  </p:sldMasterIdLst>
  <p:sldIdLst>
    <p:sldId id="264" r:id="rId6"/>
    <p:sldId id="266" r:id="rId7"/>
    <p:sldId id="267" r:id="rId8"/>
    <p:sldId id="268" r:id="rId9"/>
    <p:sldId id="265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E0ED2-561B-4809-B8C1-A81D92101053}" v="79" dt="2022-12-21T09:36:42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ena Horat (KAS)" userId="4236c69e-d5bb-4de4-a153-ff974449e306" providerId="ADAL" clId="{A35E0ED2-561B-4809-B8C1-A81D92101053}"/>
    <pc:docChg chg="undo custSel addSld delSld modSld addMainMaster modMainMaster">
      <pc:chgData name="Verena Horat (KAS)" userId="4236c69e-d5bb-4de4-a153-ff974449e306" providerId="ADAL" clId="{A35E0ED2-561B-4809-B8C1-A81D92101053}" dt="2022-12-21T10:19:07.612" v="681" actId="20577"/>
      <pc:docMkLst>
        <pc:docMk/>
      </pc:docMkLst>
      <pc:sldChg chg="addSp delSp modSp del mod setBg setClrOvrMap delDesignElem">
        <pc:chgData name="Verena Horat (KAS)" userId="4236c69e-d5bb-4de4-a153-ff974449e306" providerId="ADAL" clId="{A35E0ED2-561B-4809-B8C1-A81D92101053}" dt="2022-12-21T09:15:55.669" v="478" actId="47"/>
        <pc:sldMkLst>
          <pc:docMk/>
          <pc:sldMk cId="4242206832" sldId="256"/>
        </pc:sldMkLst>
        <pc:spChg chg="mod">
          <ac:chgData name="Verena Horat (KAS)" userId="4236c69e-d5bb-4de4-a153-ff974449e306" providerId="ADAL" clId="{A35E0ED2-561B-4809-B8C1-A81D92101053}" dt="2022-12-21T08:17:24.255" v="74" actId="13926"/>
          <ac:spMkLst>
            <pc:docMk/>
            <pc:sldMk cId="4242206832" sldId="256"/>
            <ac:spMk id="2" creationId="{45ACA513-7CDA-4461-B857-37CEB810B385}"/>
          </ac:spMkLst>
        </pc:spChg>
        <pc:spChg chg="mod">
          <ac:chgData name="Verena Horat (KAS)" userId="4236c69e-d5bb-4de4-a153-ff974449e306" providerId="ADAL" clId="{A35E0ED2-561B-4809-B8C1-A81D92101053}" dt="2021-11-11T15:08:59.843" v="57" actId="26606"/>
          <ac:spMkLst>
            <pc:docMk/>
            <pc:sldMk cId="4242206832" sldId="256"/>
            <ac:spMk id="3" creationId="{44FC9FA0-7D44-43C1-858C-BE168B8595DA}"/>
          </ac:spMkLst>
        </pc:spChg>
        <pc:spChg chg="add del">
          <ac:chgData name="Verena Horat (KAS)" userId="4236c69e-d5bb-4de4-a153-ff974449e306" providerId="ADAL" clId="{A35E0ED2-561B-4809-B8C1-A81D92101053}" dt="2021-11-11T15:07:33.490" v="42"/>
          <ac:spMkLst>
            <pc:docMk/>
            <pc:sldMk cId="4242206832" sldId="256"/>
            <ac:spMk id="5" creationId="{23522FE7-5A29-4EF6-B1EF-2CA55748A772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4242206832" sldId="256"/>
            <ac:spMk id="8" creationId="{6DDA8CE9-E0A6-4FF2-823D-D08607606DC2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4242206832" sldId="256"/>
            <ac:spMk id="10" creationId="{11195564-33B9-434B-9641-764F5905A56F}"/>
          </ac:spMkLst>
        </pc:spChg>
        <pc:spChg chg="add del">
          <ac:chgData name="Verena Horat (KAS)" userId="4236c69e-d5bb-4de4-a153-ff974449e306" providerId="ADAL" clId="{A35E0ED2-561B-4809-B8C1-A81D92101053}" dt="2021-11-11T15:07:33.490" v="42"/>
          <ac:spMkLst>
            <pc:docMk/>
            <pc:sldMk cId="4242206832" sldId="256"/>
            <ac:spMk id="11" creationId="{F63C748C-967B-4A7B-A90F-3EDD0F485AC6}"/>
          </ac:spMkLst>
        </pc:spChg>
        <pc:spChg chg="add del">
          <ac:chgData name="Verena Horat (KAS)" userId="4236c69e-d5bb-4de4-a153-ff974449e306" providerId="ADAL" clId="{A35E0ED2-561B-4809-B8C1-A81D92101053}" dt="2021-11-11T15:07:33.490" v="42"/>
          <ac:spMkLst>
            <pc:docMk/>
            <pc:sldMk cId="4242206832" sldId="256"/>
            <ac:spMk id="17" creationId="{C0143637-4934-44E4-B909-BAF1E7B27972}"/>
          </ac:spMkLst>
        </pc:spChg>
        <pc:spChg chg="add del">
          <ac:chgData name="Verena Horat (KAS)" userId="4236c69e-d5bb-4de4-a153-ff974449e306" providerId="ADAL" clId="{A35E0ED2-561B-4809-B8C1-A81D92101053}" dt="2021-11-11T15:07:43.140" v="48" actId="26606"/>
          <ac:spMkLst>
            <pc:docMk/>
            <pc:sldMk cId="4242206832" sldId="256"/>
            <ac:spMk id="22" creationId="{C943A91B-7CA7-4592-A975-73B1BF8C4C74}"/>
          </ac:spMkLst>
        </pc:spChg>
        <pc:spChg chg="add del">
          <ac:chgData name="Verena Horat (KAS)" userId="4236c69e-d5bb-4de4-a153-ff974449e306" providerId="ADAL" clId="{A35E0ED2-561B-4809-B8C1-A81D92101053}" dt="2021-11-11T15:07:43.140" v="48" actId="26606"/>
          <ac:spMkLst>
            <pc:docMk/>
            <pc:sldMk cId="4242206832" sldId="256"/>
            <ac:spMk id="24" creationId="{EC471314-E46A-414B-8D91-74880E84F187}"/>
          </ac:spMkLst>
        </pc:spChg>
        <pc:spChg chg="add del">
          <ac:chgData name="Verena Horat (KAS)" userId="4236c69e-d5bb-4de4-a153-ff974449e306" providerId="ADAL" clId="{A35E0ED2-561B-4809-B8C1-A81D92101053}" dt="2021-11-11T15:07:43.140" v="48" actId="26606"/>
          <ac:spMkLst>
            <pc:docMk/>
            <pc:sldMk cId="4242206832" sldId="256"/>
            <ac:spMk id="26" creationId="{6A681326-1C9D-44A3-A627-3871BDAE4127}"/>
          </ac:spMkLst>
        </pc:spChg>
        <pc:spChg chg="add del">
          <ac:chgData name="Verena Horat (KAS)" userId="4236c69e-d5bb-4de4-a153-ff974449e306" providerId="ADAL" clId="{A35E0ED2-561B-4809-B8C1-A81D92101053}" dt="2021-11-11T15:07:43.140" v="48" actId="26606"/>
          <ac:spMkLst>
            <pc:docMk/>
            <pc:sldMk cId="4242206832" sldId="256"/>
            <ac:spMk id="27" creationId="{4FA533C5-33E3-4611-AF9F-72811D8B26A6}"/>
          </ac:spMkLst>
        </pc:spChg>
        <pc:spChg chg="add del">
          <ac:chgData name="Verena Horat (KAS)" userId="4236c69e-d5bb-4de4-a153-ff974449e306" providerId="ADAL" clId="{A35E0ED2-561B-4809-B8C1-A81D92101053}" dt="2021-11-11T15:07:43.140" v="48" actId="26606"/>
          <ac:spMkLst>
            <pc:docMk/>
            <pc:sldMk cId="4242206832" sldId="256"/>
            <ac:spMk id="30" creationId="{87F0FDC4-AD8C-47D9-9131-623C98ADB0AE}"/>
          </ac:spMkLst>
        </pc:spChg>
        <pc:spChg chg="add del">
          <ac:chgData name="Verena Horat (KAS)" userId="4236c69e-d5bb-4de4-a153-ff974449e306" providerId="ADAL" clId="{A35E0ED2-561B-4809-B8C1-A81D92101053}" dt="2021-11-11T15:07:43.140" v="48" actId="26606"/>
          <ac:spMkLst>
            <pc:docMk/>
            <pc:sldMk cId="4242206832" sldId="256"/>
            <ac:spMk id="31" creationId="{74CD14DB-BB81-479F-A1FC-1C75640E9F84}"/>
          </ac:spMkLst>
        </pc:spChg>
        <pc:spChg chg="add">
          <ac:chgData name="Verena Horat (KAS)" userId="4236c69e-d5bb-4de4-a153-ff974449e306" providerId="ADAL" clId="{A35E0ED2-561B-4809-B8C1-A81D92101053}" dt="2021-11-11T15:08:59.843" v="57" actId="26606"/>
          <ac:spMkLst>
            <pc:docMk/>
            <pc:sldMk cId="4242206832" sldId="256"/>
            <ac:spMk id="32" creationId="{76EFD3D9-44F0-4267-BCC1-1613E79D8274}"/>
          </ac:spMkLst>
        </pc:spChg>
        <pc:spChg chg="add del">
          <ac:chgData name="Verena Horat (KAS)" userId="4236c69e-d5bb-4de4-a153-ff974449e306" providerId="ADAL" clId="{A35E0ED2-561B-4809-B8C1-A81D92101053}" dt="2021-11-11T15:08:23.472" v="51"/>
          <ac:spMkLst>
            <pc:docMk/>
            <pc:sldMk cId="4242206832" sldId="256"/>
            <ac:spMk id="35" creationId="{4FA533C5-33E3-4611-AF9F-72811D8B26A6}"/>
          </ac:spMkLst>
        </pc:spChg>
        <pc:spChg chg="add del">
          <ac:chgData name="Verena Horat (KAS)" userId="4236c69e-d5bb-4de4-a153-ff974449e306" providerId="ADAL" clId="{A35E0ED2-561B-4809-B8C1-A81D92101053}" dt="2021-11-11T15:08:23.472" v="51"/>
          <ac:spMkLst>
            <pc:docMk/>
            <pc:sldMk cId="4242206832" sldId="256"/>
            <ac:spMk id="38" creationId="{87F0FDC4-AD8C-47D9-9131-623C98ADB0AE}"/>
          </ac:spMkLst>
        </pc:spChg>
        <pc:spChg chg="add del">
          <ac:chgData name="Verena Horat (KAS)" userId="4236c69e-d5bb-4de4-a153-ff974449e306" providerId="ADAL" clId="{A35E0ED2-561B-4809-B8C1-A81D92101053}" dt="2021-11-11T15:08:23.472" v="51"/>
          <ac:spMkLst>
            <pc:docMk/>
            <pc:sldMk cId="4242206832" sldId="256"/>
            <ac:spMk id="39" creationId="{0D9B8FD4-CDEB-4EB4-B4DE-C89E11938958}"/>
          </ac:spMkLst>
        </pc:spChg>
        <pc:spChg chg="add del">
          <ac:chgData name="Verena Horat (KAS)" userId="4236c69e-d5bb-4de4-a153-ff974449e306" providerId="ADAL" clId="{A35E0ED2-561B-4809-B8C1-A81D92101053}" dt="2021-11-11T15:08:23.472" v="51"/>
          <ac:spMkLst>
            <pc:docMk/>
            <pc:sldMk cId="4242206832" sldId="256"/>
            <ac:spMk id="40" creationId="{5A2E3D1D-9E9F-4739-BA14-D4D7FA9FBDD1}"/>
          </ac:spMkLst>
        </pc:spChg>
        <pc:spChg chg="add del">
          <ac:chgData name="Verena Horat (KAS)" userId="4236c69e-d5bb-4de4-a153-ff974449e306" providerId="ADAL" clId="{A35E0ED2-561B-4809-B8C1-A81D92101053}" dt="2021-11-11T15:08:23.472" v="51"/>
          <ac:spMkLst>
            <pc:docMk/>
            <pc:sldMk cId="4242206832" sldId="256"/>
            <ac:spMk id="41" creationId="{1FFB365B-E9DC-4859-B8AB-CB83EEBE4E28}"/>
          </ac:spMkLst>
        </pc:spChg>
        <pc:spChg chg="add del">
          <ac:chgData name="Verena Horat (KAS)" userId="4236c69e-d5bb-4de4-a153-ff974449e306" providerId="ADAL" clId="{A35E0ED2-561B-4809-B8C1-A81D92101053}" dt="2021-11-11T15:08:23.472" v="51"/>
          <ac:spMkLst>
            <pc:docMk/>
            <pc:sldMk cId="4242206832" sldId="256"/>
            <ac:spMk id="42" creationId="{8ADAB9C8-EB37-4914-A699-C716FC8FE4FE}"/>
          </ac:spMkLst>
        </pc:spChg>
        <pc:spChg chg="add">
          <ac:chgData name="Verena Horat (KAS)" userId="4236c69e-d5bb-4de4-a153-ff974449e306" providerId="ADAL" clId="{A35E0ED2-561B-4809-B8C1-A81D92101053}" dt="2021-11-11T15:08:59.843" v="57" actId="26606"/>
          <ac:spMkLst>
            <pc:docMk/>
            <pc:sldMk cId="4242206832" sldId="256"/>
            <ac:spMk id="43" creationId="{A779A851-95D6-41AF-937A-B0E4B7F6FA8D}"/>
          </ac:spMkLst>
        </pc:spChg>
        <pc:spChg chg="add">
          <ac:chgData name="Verena Horat (KAS)" userId="4236c69e-d5bb-4de4-a153-ff974449e306" providerId="ADAL" clId="{A35E0ED2-561B-4809-B8C1-A81D92101053}" dt="2021-11-11T15:08:59.843" v="57" actId="26606"/>
          <ac:spMkLst>
            <pc:docMk/>
            <pc:sldMk cId="4242206832" sldId="256"/>
            <ac:spMk id="44" creationId="{953FB2E7-B6CB-429C-81EB-D9516D6D5C8D}"/>
          </ac:spMkLst>
        </pc:spChg>
        <pc:spChg chg="add">
          <ac:chgData name="Verena Horat (KAS)" userId="4236c69e-d5bb-4de4-a153-ff974449e306" providerId="ADAL" clId="{A35E0ED2-561B-4809-B8C1-A81D92101053}" dt="2021-11-11T15:08:59.843" v="57" actId="26606"/>
          <ac:spMkLst>
            <pc:docMk/>
            <pc:sldMk cId="4242206832" sldId="256"/>
            <ac:spMk id="45" creationId="{2EC40DB1-B719-4A13-9A4D-0966B4B27866}"/>
          </ac:spMkLst>
        </pc:spChg>
        <pc:spChg chg="add">
          <ac:chgData name="Verena Horat (KAS)" userId="4236c69e-d5bb-4de4-a153-ff974449e306" providerId="ADAL" clId="{A35E0ED2-561B-4809-B8C1-A81D92101053}" dt="2021-11-11T15:08:59.843" v="57" actId="26606"/>
          <ac:spMkLst>
            <pc:docMk/>
            <pc:sldMk cId="4242206832" sldId="256"/>
            <ac:spMk id="46" creationId="{82211336-CFF3-412D-868A-6679C1004C45}"/>
          </ac:spMkLst>
        </pc:spChg>
        <pc:grpChg chg="del">
          <ac:chgData name="Verena Horat (KAS)" userId="4236c69e-d5bb-4de4-a153-ff974449e306" providerId="ADAL" clId="{A35E0ED2-561B-4809-B8C1-A81D92101053}" dt="2021-11-11T15:06:56.552" v="24"/>
          <ac:grpSpMkLst>
            <pc:docMk/>
            <pc:sldMk cId="4242206832" sldId="256"/>
            <ac:grpSpMk id="12" creationId="{1D18C537-E336-47C4-836B-C342A230F8F3}"/>
          </ac:grpSpMkLst>
        </pc:grpChg>
        <pc:grpChg chg="del">
          <ac:chgData name="Verena Horat (KAS)" userId="4236c69e-d5bb-4de4-a153-ff974449e306" providerId="ADAL" clId="{A35E0ED2-561B-4809-B8C1-A81D92101053}" dt="2021-11-11T15:06:56.552" v="24"/>
          <ac:grpSpMkLst>
            <pc:docMk/>
            <pc:sldMk cId="4242206832" sldId="256"/>
            <ac:grpSpMk id="18" creationId="{5A1259D8-0C3A-4069-A22F-537BBBB61A9C}"/>
          </ac:grpSpMkLst>
        </pc:grpChg>
        <pc:picChg chg="add del">
          <ac:chgData name="Verena Horat (KAS)" userId="4236c69e-d5bb-4de4-a153-ff974449e306" providerId="ADAL" clId="{A35E0ED2-561B-4809-B8C1-A81D92101053}" dt="2021-11-11T15:07:33.490" v="42"/>
          <ac:picMkLst>
            <pc:docMk/>
            <pc:sldMk cId="4242206832" sldId="256"/>
            <ac:picMk id="6" creationId="{C2192E09-EBC7-416C-B887-DFF915D7F43D}"/>
          </ac:picMkLst>
        </pc:picChg>
        <pc:picChg chg="add del">
          <ac:chgData name="Verena Horat (KAS)" userId="4236c69e-d5bb-4de4-a153-ff974449e306" providerId="ADAL" clId="{A35E0ED2-561B-4809-B8C1-A81D92101053}" dt="2021-11-11T15:07:43.140" v="48" actId="26606"/>
          <ac:picMkLst>
            <pc:docMk/>
            <pc:sldMk cId="4242206832" sldId="256"/>
            <ac:picMk id="23" creationId="{91B28F63-CF00-448F-B141-FE33C33B1891}"/>
          </ac:picMkLst>
        </pc:picChg>
        <pc:picChg chg="add del">
          <ac:chgData name="Verena Horat (KAS)" userId="4236c69e-d5bb-4de4-a153-ff974449e306" providerId="ADAL" clId="{A35E0ED2-561B-4809-B8C1-A81D92101053}" dt="2021-11-11T15:07:43.140" v="48" actId="26606"/>
          <ac:picMkLst>
            <pc:docMk/>
            <pc:sldMk cId="4242206832" sldId="256"/>
            <ac:picMk id="25" creationId="{2AE609E2-8522-44E4-9077-980E5BCF3E14}"/>
          </ac:picMkLst>
        </pc:picChg>
        <pc:picChg chg="add del">
          <ac:chgData name="Verena Horat (KAS)" userId="4236c69e-d5bb-4de4-a153-ff974449e306" providerId="ADAL" clId="{A35E0ED2-561B-4809-B8C1-A81D92101053}" dt="2021-11-11T15:07:43.140" v="48" actId="26606"/>
          <ac:picMkLst>
            <pc:docMk/>
            <pc:sldMk cId="4242206832" sldId="256"/>
            <ac:picMk id="28" creationId="{8949AD42-25FD-4C3D-9EEE-B7FEC5809988}"/>
          </ac:picMkLst>
        </pc:picChg>
        <pc:picChg chg="add del">
          <ac:chgData name="Verena Horat (KAS)" userId="4236c69e-d5bb-4de4-a153-ff974449e306" providerId="ADAL" clId="{A35E0ED2-561B-4809-B8C1-A81D92101053}" dt="2021-11-11T15:07:43.140" v="48" actId="26606"/>
          <ac:picMkLst>
            <pc:docMk/>
            <pc:sldMk cId="4242206832" sldId="256"/>
            <ac:picMk id="29" creationId="{6AC7D913-60B7-4603-881B-831DA5D3A940}"/>
          </ac:picMkLst>
        </pc:picChg>
        <pc:picChg chg="add del">
          <ac:chgData name="Verena Horat (KAS)" userId="4236c69e-d5bb-4de4-a153-ff974449e306" providerId="ADAL" clId="{A35E0ED2-561B-4809-B8C1-A81D92101053}" dt="2021-11-11T15:08:23.472" v="51"/>
          <ac:picMkLst>
            <pc:docMk/>
            <pc:sldMk cId="4242206832" sldId="256"/>
            <ac:picMk id="33" creationId="{91B28F63-CF00-448F-B141-FE33C33B1891}"/>
          </ac:picMkLst>
        </pc:picChg>
        <pc:picChg chg="add del">
          <ac:chgData name="Verena Horat (KAS)" userId="4236c69e-d5bb-4de4-a153-ff974449e306" providerId="ADAL" clId="{A35E0ED2-561B-4809-B8C1-A81D92101053}" dt="2021-11-11T15:08:23.472" v="51"/>
          <ac:picMkLst>
            <pc:docMk/>
            <pc:sldMk cId="4242206832" sldId="256"/>
            <ac:picMk id="34" creationId="{2AE609E2-8522-44E4-9077-980E5BCF3E14}"/>
          </ac:picMkLst>
        </pc:picChg>
        <pc:picChg chg="add del">
          <ac:chgData name="Verena Horat (KAS)" userId="4236c69e-d5bb-4de4-a153-ff974449e306" providerId="ADAL" clId="{A35E0ED2-561B-4809-B8C1-A81D92101053}" dt="2021-11-11T15:08:23.472" v="51"/>
          <ac:picMkLst>
            <pc:docMk/>
            <pc:sldMk cId="4242206832" sldId="256"/>
            <ac:picMk id="36" creationId="{8949AD42-25FD-4C3D-9EEE-B7FEC5809988}"/>
          </ac:picMkLst>
        </pc:picChg>
        <pc:picChg chg="add del">
          <ac:chgData name="Verena Horat (KAS)" userId="4236c69e-d5bb-4de4-a153-ff974449e306" providerId="ADAL" clId="{A35E0ED2-561B-4809-B8C1-A81D92101053}" dt="2021-11-11T15:08:23.472" v="51"/>
          <ac:picMkLst>
            <pc:docMk/>
            <pc:sldMk cId="4242206832" sldId="256"/>
            <ac:picMk id="37" creationId="{6AC7D913-60B7-4603-881B-831DA5D3A940}"/>
          </ac:picMkLst>
        </pc:picChg>
        <pc:cxnChg chg="add del">
          <ac:chgData name="Verena Horat (KAS)" userId="4236c69e-d5bb-4de4-a153-ff974449e306" providerId="ADAL" clId="{A35E0ED2-561B-4809-B8C1-A81D92101053}" dt="2021-11-11T15:07:33.490" v="42"/>
          <ac:cxnSpMkLst>
            <pc:docMk/>
            <pc:sldMk cId="4242206832" sldId="256"/>
            <ac:cxnSpMk id="7" creationId="{2924498D-E084-44BE-A196-CFCE35564350}"/>
          </ac:cxnSpMkLst>
        </pc:cxnChg>
        <pc:cxnChg chg="add del">
          <ac:chgData name="Verena Horat (KAS)" userId="4236c69e-d5bb-4de4-a153-ff974449e306" providerId="ADAL" clId="{A35E0ED2-561B-4809-B8C1-A81D92101053}" dt="2021-11-11T15:07:33.490" v="42"/>
          <ac:cxnSpMkLst>
            <pc:docMk/>
            <pc:sldMk cId="4242206832" sldId="256"/>
            <ac:cxnSpMk id="9" creationId="{14C12901-9FCC-461E-A64A-89B4791235E9}"/>
          </ac:cxnSpMkLst>
        </pc:cxnChg>
      </pc:sldChg>
      <pc:sldChg chg="addSp delSp modSp del mod delDesignElem">
        <pc:chgData name="Verena Horat (KAS)" userId="4236c69e-d5bb-4de4-a153-ff974449e306" providerId="ADAL" clId="{A35E0ED2-561B-4809-B8C1-A81D92101053}" dt="2022-12-21T09:17:08.570" v="490" actId="47"/>
        <pc:sldMkLst>
          <pc:docMk/>
          <pc:sldMk cId="2350527247" sldId="257"/>
        </pc:sldMkLst>
        <pc:spChg chg="mod">
          <ac:chgData name="Verena Horat (KAS)" userId="4236c69e-d5bb-4de4-a153-ff974449e306" providerId="ADAL" clId="{A35E0ED2-561B-4809-B8C1-A81D92101053}" dt="2022-12-21T08:44:58.235" v="322" actId="26606"/>
          <ac:spMkLst>
            <pc:docMk/>
            <pc:sldMk cId="2350527247" sldId="257"/>
            <ac:spMk id="2" creationId="{45ACA513-7CDA-4461-B857-37CEB810B385}"/>
          </ac:spMkLst>
        </pc:spChg>
        <pc:spChg chg="del mod">
          <ac:chgData name="Verena Horat (KAS)" userId="4236c69e-d5bb-4de4-a153-ff974449e306" providerId="ADAL" clId="{A35E0ED2-561B-4809-B8C1-A81D92101053}" dt="2022-12-21T08:45:01.947" v="323" actId="478"/>
          <ac:spMkLst>
            <pc:docMk/>
            <pc:sldMk cId="2350527247" sldId="257"/>
            <ac:spMk id="5" creationId="{C461E8FD-12E7-4AC9-88D2-D634915D8CAE}"/>
          </ac:spMkLst>
        </pc:spChg>
        <pc:spChg chg="add del">
          <ac:chgData name="Verena Horat (KAS)" userId="4236c69e-d5bb-4de4-a153-ff974449e306" providerId="ADAL" clId="{A35E0ED2-561B-4809-B8C1-A81D92101053}" dt="2022-12-21T08:42:42.675" v="261" actId="26606"/>
          <ac:spMkLst>
            <pc:docMk/>
            <pc:sldMk cId="2350527247" sldId="257"/>
            <ac:spMk id="8" creationId="{AF2F604E-43BE-4DC3-B983-E071523364F8}"/>
          </ac:spMkLst>
        </pc:spChg>
        <pc:spChg chg="add del">
          <ac:chgData name="Verena Horat (KAS)" userId="4236c69e-d5bb-4de4-a153-ff974449e306" providerId="ADAL" clId="{A35E0ED2-561B-4809-B8C1-A81D92101053}" dt="2022-12-21T08:42:42.675" v="261" actId="26606"/>
          <ac:spMkLst>
            <pc:docMk/>
            <pc:sldMk cId="2350527247" sldId="257"/>
            <ac:spMk id="11" creationId="{5DCB5928-DC7D-4612-9922-441966E15627}"/>
          </ac:spMkLst>
        </pc:spChg>
        <pc:spChg chg="add del">
          <ac:chgData name="Verena Horat (KAS)" userId="4236c69e-d5bb-4de4-a153-ff974449e306" providerId="ADAL" clId="{A35E0ED2-561B-4809-B8C1-A81D92101053}" dt="2022-12-21T08:42:42.675" v="261" actId="26606"/>
          <ac:spMkLst>
            <pc:docMk/>
            <pc:sldMk cId="2350527247" sldId="257"/>
            <ac:spMk id="13" creationId="{682C1161-1736-45EC-99B7-33F3CAE9D517}"/>
          </ac:spMkLst>
        </pc:spChg>
        <pc:spChg chg="add del">
          <ac:chgData name="Verena Horat (KAS)" userId="4236c69e-d5bb-4de4-a153-ff974449e306" providerId="ADAL" clId="{A35E0ED2-561B-4809-B8C1-A81D92101053}" dt="2022-12-21T08:42:42.675" v="261" actId="26606"/>
          <ac:spMkLst>
            <pc:docMk/>
            <pc:sldMk cId="2350527247" sldId="257"/>
            <ac:spMk id="15" creationId="{84D4DDB8-B68F-45B0-9F62-C4279996F672}"/>
          </ac:spMkLst>
        </pc:spChg>
        <pc:spChg chg="add del">
          <ac:chgData name="Verena Horat (KAS)" userId="4236c69e-d5bb-4de4-a153-ff974449e306" providerId="ADAL" clId="{A35E0ED2-561B-4809-B8C1-A81D92101053}" dt="2022-12-21T08:42:42.675" v="261" actId="26606"/>
          <ac:spMkLst>
            <pc:docMk/>
            <pc:sldMk cId="2350527247" sldId="257"/>
            <ac:spMk id="19" creationId="{08C9B587-E65E-4B52-B37C-ABEBB6E87928}"/>
          </ac:spMkLst>
        </pc:spChg>
        <pc:spChg chg="add del">
          <ac:chgData name="Verena Horat (KAS)" userId="4236c69e-d5bb-4de4-a153-ff974449e306" providerId="ADAL" clId="{A35E0ED2-561B-4809-B8C1-A81D92101053}" dt="2022-12-21T08:44:58.235" v="322" actId="26606"/>
          <ac:spMkLst>
            <pc:docMk/>
            <pc:sldMk cId="2350527247" sldId="257"/>
            <ac:spMk id="21" creationId="{52FFAF72-6204-4676-9C6F-9A4CC4D91805}"/>
          </ac:spMkLst>
        </pc:spChg>
        <pc:spChg chg="add del">
          <ac:chgData name="Verena Horat (KAS)" userId="4236c69e-d5bb-4de4-a153-ff974449e306" providerId="ADAL" clId="{A35E0ED2-561B-4809-B8C1-A81D92101053}" dt="2022-12-21T08:44:58.235" v="322" actId="26606"/>
          <ac:spMkLst>
            <pc:docMk/>
            <pc:sldMk cId="2350527247" sldId="257"/>
            <ac:spMk id="24" creationId="{B7BD7FCF-A254-4A97-A15C-319B67622677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2350527247" sldId="257"/>
            <ac:spMk id="26" creationId="{1825AC39-5F85-4CAA-8A81-A1287086B2B6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2350527247" sldId="257"/>
            <ac:spMk id="28" creationId="{95DA4D23-37FC-4B90-8188-F0377C5FF44B}"/>
          </ac:spMkLst>
        </pc:spChg>
        <pc:spChg chg="add">
          <ac:chgData name="Verena Horat (KAS)" userId="4236c69e-d5bb-4de4-a153-ff974449e306" providerId="ADAL" clId="{A35E0ED2-561B-4809-B8C1-A81D92101053}" dt="2022-12-21T08:44:58.235" v="322" actId="26606"/>
          <ac:spMkLst>
            <pc:docMk/>
            <pc:sldMk cId="2350527247" sldId="257"/>
            <ac:spMk id="29" creationId="{9C867835-A917-4A2B-8424-3AFAF7436395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2350527247" sldId="257"/>
            <ac:spMk id="30" creationId="{A7A4B465-FBCC-4CD4-89A1-82992A7B47FF}"/>
          </ac:spMkLst>
        </pc:spChg>
        <pc:spChg chg="add">
          <ac:chgData name="Verena Horat (KAS)" userId="4236c69e-d5bb-4de4-a153-ff974449e306" providerId="ADAL" clId="{A35E0ED2-561B-4809-B8C1-A81D92101053}" dt="2022-12-21T08:44:58.235" v="322" actId="26606"/>
          <ac:spMkLst>
            <pc:docMk/>
            <pc:sldMk cId="2350527247" sldId="257"/>
            <ac:spMk id="31" creationId="{EED8D03E-F375-4E67-B932-FF9B007BB420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2350527247" sldId="257"/>
            <ac:spMk id="32" creationId="{909E572F-9CDC-4214-9D42-FF0017649590}"/>
          </ac:spMkLst>
        </pc:spChg>
        <pc:picChg chg="add del mod">
          <ac:chgData name="Verena Horat (KAS)" userId="4236c69e-d5bb-4de4-a153-ff974449e306" providerId="ADAL" clId="{A35E0ED2-561B-4809-B8C1-A81D92101053}" dt="2022-12-21T08:38:43.877" v="250" actId="478"/>
          <ac:picMkLst>
            <pc:docMk/>
            <pc:sldMk cId="2350527247" sldId="257"/>
            <ac:picMk id="4" creationId="{046274D0-1FDA-4E4B-B081-F413CC55B07B}"/>
          </ac:picMkLst>
        </pc:picChg>
        <pc:picChg chg="add mod">
          <ac:chgData name="Verena Horat (KAS)" userId="4236c69e-d5bb-4de4-a153-ff974449e306" providerId="ADAL" clId="{A35E0ED2-561B-4809-B8C1-A81D92101053}" dt="2022-12-21T08:45:18.816" v="326" actId="14100"/>
          <ac:picMkLst>
            <pc:docMk/>
            <pc:sldMk cId="2350527247" sldId="257"/>
            <ac:picMk id="6" creationId="{0E5BA0E5-C687-20A1-30F0-FFBDC4F56C6A}"/>
          </ac:picMkLst>
        </pc:picChg>
        <pc:picChg chg="del">
          <ac:chgData name="Verena Horat (KAS)" userId="4236c69e-d5bb-4de4-a153-ff974449e306" providerId="ADAL" clId="{A35E0ED2-561B-4809-B8C1-A81D92101053}" dt="2021-11-11T15:11:15.856" v="69" actId="478"/>
          <ac:picMkLst>
            <pc:docMk/>
            <pc:sldMk cId="2350527247" sldId="257"/>
            <ac:picMk id="17" creationId="{09FF230B-357F-437C-A342-1B094F8E40AB}"/>
          </ac:picMkLst>
        </pc:picChg>
      </pc:sldChg>
      <pc:sldChg chg="addSp delSp modSp del mod delDesignElem">
        <pc:chgData name="Verena Horat (KAS)" userId="4236c69e-d5bb-4de4-a153-ff974449e306" providerId="ADAL" clId="{A35E0ED2-561B-4809-B8C1-A81D92101053}" dt="2022-12-21T09:17:14.294" v="493" actId="47"/>
        <pc:sldMkLst>
          <pc:docMk/>
          <pc:sldMk cId="1823195400" sldId="258"/>
        </pc:sldMkLst>
        <pc:spChg chg="mod">
          <ac:chgData name="Verena Horat (KAS)" userId="4236c69e-d5bb-4de4-a153-ff974449e306" providerId="ADAL" clId="{A35E0ED2-561B-4809-B8C1-A81D92101053}" dt="2022-12-21T08:57:21.122" v="403" actId="1076"/>
          <ac:spMkLst>
            <pc:docMk/>
            <pc:sldMk cId="1823195400" sldId="258"/>
            <ac:spMk id="3" creationId="{44FC9FA0-7D44-43C1-858C-BE168B8595DA}"/>
          </ac:spMkLst>
        </pc:spChg>
        <pc:spChg chg="add del">
          <ac:chgData name="Verena Horat (KAS)" userId="4236c69e-d5bb-4de4-a153-ff974449e306" providerId="ADAL" clId="{A35E0ED2-561B-4809-B8C1-A81D92101053}" dt="2022-12-21T08:43:37.961" v="279" actId="26606"/>
          <ac:spMkLst>
            <pc:docMk/>
            <pc:sldMk cId="1823195400" sldId="258"/>
            <ac:spMk id="10" creationId="{5DCB5928-DC7D-4612-9922-441966E15627}"/>
          </ac:spMkLst>
        </pc:spChg>
        <pc:spChg chg="add del">
          <ac:chgData name="Verena Horat (KAS)" userId="4236c69e-d5bb-4de4-a153-ff974449e306" providerId="ADAL" clId="{A35E0ED2-561B-4809-B8C1-A81D92101053}" dt="2022-12-21T08:43:37.961" v="279" actId="26606"/>
          <ac:spMkLst>
            <pc:docMk/>
            <pc:sldMk cId="1823195400" sldId="258"/>
            <ac:spMk id="12" creationId="{682C1161-1736-45EC-99B7-33F3CAE9D517}"/>
          </ac:spMkLst>
        </pc:spChg>
        <pc:spChg chg="add del">
          <ac:chgData name="Verena Horat (KAS)" userId="4236c69e-d5bb-4de4-a153-ff974449e306" providerId="ADAL" clId="{A35E0ED2-561B-4809-B8C1-A81D92101053}" dt="2022-12-21T08:43:37.961" v="279" actId="26606"/>
          <ac:spMkLst>
            <pc:docMk/>
            <pc:sldMk cId="1823195400" sldId="258"/>
            <ac:spMk id="14" creationId="{84D4DDB8-B68F-45B0-9F62-C4279996F672}"/>
          </ac:spMkLst>
        </pc:spChg>
        <pc:spChg chg="add del">
          <ac:chgData name="Verena Horat (KAS)" userId="4236c69e-d5bb-4de4-a153-ff974449e306" providerId="ADAL" clId="{A35E0ED2-561B-4809-B8C1-A81D92101053}" dt="2022-12-21T08:43:37.961" v="279" actId="26606"/>
          <ac:spMkLst>
            <pc:docMk/>
            <pc:sldMk cId="1823195400" sldId="258"/>
            <ac:spMk id="16" creationId="{AF2F604E-43BE-4DC3-B983-E071523364F8}"/>
          </ac:spMkLst>
        </pc:spChg>
        <pc:spChg chg="add del">
          <ac:chgData name="Verena Horat (KAS)" userId="4236c69e-d5bb-4de4-a153-ff974449e306" providerId="ADAL" clId="{A35E0ED2-561B-4809-B8C1-A81D92101053}" dt="2022-12-21T08:43:37.961" v="279" actId="26606"/>
          <ac:spMkLst>
            <pc:docMk/>
            <pc:sldMk cId="1823195400" sldId="258"/>
            <ac:spMk id="18" creationId="{08C9B587-E65E-4B52-B37C-ABEBB6E87928}"/>
          </ac:spMkLst>
        </pc:spChg>
        <pc:spChg chg="add del">
          <ac:chgData name="Verena Horat (KAS)" userId="4236c69e-d5bb-4de4-a153-ff974449e306" providerId="ADAL" clId="{A35E0ED2-561B-4809-B8C1-A81D92101053}" dt="2022-12-21T08:44:18.896" v="302" actId="26606"/>
          <ac:spMkLst>
            <pc:docMk/>
            <pc:sldMk cId="1823195400" sldId="258"/>
            <ac:spMk id="23" creationId="{B7BD7FCF-A254-4A97-A15C-319B67622677}"/>
          </ac:spMkLst>
        </pc:spChg>
        <pc:spChg chg="add del">
          <ac:chgData name="Verena Horat (KAS)" userId="4236c69e-d5bb-4de4-a153-ff974449e306" providerId="ADAL" clId="{A35E0ED2-561B-4809-B8C1-A81D92101053}" dt="2022-12-21T08:44:18.896" v="302" actId="26606"/>
          <ac:spMkLst>
            <pc:docMk/>
            <pc:sldMk cId="1823195400" sldId="258"/>
            <ac:spMk id="25" creationId="{52FFAF72-6204-4676-9C6F-9A4CC4D91805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1823195400" sldId="258"/>
            <ac:spMk id="26" creationId="{1825AC39-5F85-4CAA-8A81-A1287086B2B6}"/>
          </ac:spMkLst>
        </pc:spChg>
        <pc:spChg chg="add">
          <ac:chgData name="Verena Horat (KAS)" userId="4236c69e-d5bb-4de4-a153-ff974449e306" providerId="ADAL" clId="{A35E0ED2-561B-4809-B8C1-A81D92101053}" dt="2022-12-21T08:44:18.896" v="302" actId="26606"/>
          <ac:spMkLst>
            <pc:docMk/>
            <pc:sldMk cId="1823195400" sldId="258"/>
            <ac:spMk id="27" creationId="{9C867835-A917-4A2B-8424-3AFAF7436395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1823195400" sldId="258"/>
            <ac:spMk id="28" creationId="{95DA4D23-37FC-4B90-8188-F0377C5FF44B}"/>
          </ac:spMkLst>
        </pc:spChg>
        <pc:spChg chg="add">
          <ac:chgData name="Verena Horat (KAS)" userId="4236c69e-d5bb-4de4-a153-ff974449e306" providerId="ADAL" clId="{A35E0ED2-561B-4809-B8C1-A81D92101053}" dt="2022-12-21T08:44:18.896" v="302" actId="26606"/>
          <ac:spMkLst>
            <pc:docMk/>
            <pc:sldMk cId="1823195400" sldId="258"/>
            <ac:spMk id="29" creationId="{EED8D03E-F375-4E67-B932-FF9B007BB420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1823195400" sldId="258"/>
            <ac:spMk id="30" creationId="{A7A4B465-FBCC-4CD4-89A1-82992A7B47FF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1823195400" sldId="258"/>
            <ac:spMk id="32" creationId="{909E572F-9CDC-4214-9D42-FF0017649590}"/>
          </ac:spMkLst>
        </pc:spChg>
        <pc:picChg chg="add del mod">
          <ac:chgData name="Verena Horat (KAS)" userId="4236c69e-d5bb-4de4-a153-ff974449e306" providerId="ADAL" clId="{A35E0ED2-561B-4809-B8C1-A81D92101053}" dt="2022-12-21T08:49:13.569" v="349" actId="478"/>
          <ac:picMkLst>
            <pc:docMk/>
            <pc:sldMk cId="1823195400" sldId="258"/>
            <ac:picMk id="4" creationId="{3F9FD9AC-9065-98FF-4838-64C8E33429B8}"/>
          </ac:picMkLst>
        </pc:picChg>
        <pc:picChg chg="del mod">
          <ac:chgData name="Verena Horat (KAS)" userId="4236c69e-d5bb-4de4-a153-ff974449e306" providerId="ADAL" clId="{A35E0ED2-561B-4809-B8C1-A81D92101053}" dt="2022-12-21T08:41:53.221" v="255" actId="478"/>
          <ac:picMkLst>
            <pc:docMk/>
            <pc:sldMk cId="1823195400" sldId="258"/>
            <ac:picMk id="5" creationId="{FA4F35A1-D4C6-4699-ABAF-8736F58E1127}"/>
          </ac:picMkLst>
        </pc:picChg>
        <pc:picChg chg="add del mod">
          <ac:chgData name="Verena Horat (KAS)" userId="4236c69e-d5bb-4de4-a153-ff974449e306" providerId="ADAL" clId="{A35E0ED2-561B-4809-B8C1-A81D92101053}" dt="2022-12-21T08:50:59.192" v="355" actId="478"/>
          <ac:picMkLst>
            <pc:docMk/>
            <pc:sldMk cId="1823195400" sldId="258"/>
            <ac:picMk id="7" creationId="{DBAAA956-6EAE-39B2-29C9-158A54CD475B}"/>
          </ac:picMkLst>
        </pc:picChg>
        <pc:picChg chg="add mod">
          <ac:chgData name="Verena Horat (KAS)" userId="4236c69e-d5bb-4de4-a153-ff974449e306" providerId="ADAL" clId="{A35E0ED2-561B-4809-B8C1-A81D92101053}" dt="2022-12-21T08:51:15.629" v="358" actId="1076"/>
          <ac:picMkLst>
            <pc:docMk/>
            <pc:sldMk cId="1823195400" sldId="258"/>
            <ac:picMk id="9" creationId="{A92A5014-A636-32A1-80D7-E7AC0BE2857F}"/>
          </ac:picMkLst>
        </pc:picChg>
        <pc:picChg chg="add mod">
          <ac:chgData name="Verena Horat (KAS)" userId="4236c69e-d5bb-4de4-a153-ff974449e306" providerId="ADAL" clId="{A35E0ED2-561B-4809-B8C1-A81D92101053}" dt="2022-12-21T08:56:42.646" v="387" actId="1076"/>
          <ac:picMkLst>
            <pc:docMk/>
            <pc:sldMk cId="1823195400" sldId="258"/>
            <ac:picMk id="13" creationId="{380545B2-4187-71C7-17D4-95AD027A640B}"/>
          </ac:picMkLst>
        </pc:picChg>
      </pc:sldChg>
      <pc:sldChg chg="addSp delSp modSp add del mod delDesignElem">
        <pc:chgData name="Verena Horat (KAS)" userId="4236c69e-d5bb-4de4-a153-ff974449e306" providerId="ADAL" clId="{A35E0ED2-561B-4809-B8C1-A81D92101053}" dt="2022-12-21T09:17:19.309" v="496" actId="47"/>
        <pc:sldMkLst>
          <pc:docMk/>
          <pc:sldMk cId="940574356" sldId="259"/>
        </pc:sldMkLst>
        <pc:spChg chg="mod">
          <ac:chgData name="Verena Horat (KAS)" userId="4236c69e-d5bb-4de4-a153-ff974449e306" providerId="ADAL" clId="{A35E0ED2-561B-4809-B8C1-A81D92101053}" dt="2022-12-21T08:58:03.492" v="454" actId="20577"/>
          <ac:spMkLst>
            <pc:docMk/>
            <pc:sldMk cId="940574356" sldId="259"/>
            <ac:spMk id="3" creationId="{44FC9FA0-7D44-43C1-858C-BE168B8595DA}"/>
          </ac:spMkLst>
        </pc:spChg>
        <pc:spChg chg="add">
          <ac:chgData name="Verena Horat (KAS)" userId="4236c69e-d5bb-4de4-a153-ff974449e306" providerId="ADAL" clId="{A35E0ED2-561B-4809-B8C1-A81D92101053}" dt="2022-12-21T08:46:47.244" v="328" actId="26606"/>
          <ac:spMkLst>
            <pc:docMk/>
            <pc:sldMk cId="940574356" sldId="259"/>
            <ac:spMk id="12" creationId="{9C867835-A917-4A2B-8424-3AFAF7436395}"/>
          </ac:spMkLst>
        </pc:spChg>
        <pc:spChg chg="add">
          <ac:chgData name="Verena Horat (KAS)" userId="4236c69e-d5bb-4de4-a153-ff974449e306" providerId="ADAL" clId="{A35E0ED2-561B-4809-B8C1-A81D92101053}" dt="2022-12-21T08:46:47.244" v="328" actId="26606"/>
          <ac:spMkLst>
            <pc:docMk/>
            <pc:sldMk cId="940574356" sldId="259"/>
            <ac:spMk id="14" creationId="{EED8D03E-F375-4E67-B932-FF9B007BB420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940574356" sldId="259"/>
            <ac:spMk id="26" creationId="{1825AC39-5F85-4CAA-8A81-A1287086B2B6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940574356" sldId="259"/>
            <ac:spMk id="28" creationId="{95DA4D23-37FC-4B90-8188-F0377C5FF44B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940574356" sldId="259"/>
            <ac:spMk id="30" creationId="{A7A4B465-FBCC-4CD4-89A1-82992A7B47FF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940574356" sldId="259"/>
            <ac:spMk id="32" creationId="{909E572F-9CDC-4214-9D42-FF0017649590}"/>
          </ac:spMkLst>
        </pc:spChg>
        <pc:picChg chg="del">
          <ac:chgData name="Verena Horat (KAS)" userId="4236c69e-d5bb-4de4-a153-ff974449e306" providerId="ADAL" clId="{A35E0ED2-561B-4809-B8C1-A81D92101053}" dt="2022-12-21T08:46:44.327" v="327" actId="478"/>
          <ac:picMkLst>
            <pc:docMk/>
            <pc:sldMk cId="940574356" sldId="259"/>
            <ac:picMk id="4" creationId="{66D444A9-2E28-4CC5-BC72-7B3DEB0A3412}"/>
          </ac:picMkLst>
        </pc:picChg>
        <pc:picChg chg="add del mod">
          <ac:chgData name="Verena Horat (KAS)" userId="4236c69e-d5bb-4de4-a153-ff974449e306" providerId="ADAL" clId="{A35E0ED2-561B-4809-B8C1-A81D92101053}" dt="2022-12-21T09:10:26.259" v="456" actId="478"/>
          <ac:picMkLst>
            <pc:docMk/>
            <pc:sldMk cId="940574356" sldId="259"/>
            <ac:picMk id="5" creationId="{9B6142DA-1575-B5D4-90A5-857D8A1135EC}"/>
          </ac:picMkLst>
        </pc:picChg>
        <pc:picChg chg="del mod">
          <ac:chgData name="Verena Horat (KAS)" userId="4236c69e-d5bb-4de4-a153-ff974449e306" providerId="ADAL" clId="{A35E0ED2-561B-4809-B8C1-A81D92101053}" dt="2022-12-21T08:46:49.087" v="330" actId="478"/>
          <ac:picMkLst>
            <pc:docMk/>
            <pc:sldMk cId="940574356" sldId="259"/>
            <ac:picMk id="7" creationId="{530FDA2F-1CBF-4FE1-80EA-CDFA7238B7E7}"/>
          </ac:picMkLst>
        </pc:picChg>
        <pc:picChg chg="add del mod modCrop">
          <ac:chgData name="Verena Horat (KAS)" userId="4236c69e-d5bb-4de4-a153-ff974449e306" providerId="ADAL" clId="{A35E0ED2-561B-4809-B8C1-A81D92101053}" dt="2022-12-21T08:55:19.344" v="379" actId="478"/>
          <ac:picMkLst>
            <pc:docMk/>
            <pc:sldMk cId="940574356" sldId="259"/>
            <ac:picMk id="8" creationId="{371F59FD-60A9-9024-C485-EE3F7099DAAC}"/>
          </ac:picMkLst>
        </pc:picChg>
        <pc:picChg chg="add del mod">
          <ac:chgData name="Verena Horat (KAS)" userId="4236c69e-d5bb-4de4-a153-ff974449e306" providerId="ADAL" clId="{A35E0ED2-561B-4809-B8C1-A81D92101053}" dt="2022-12-21T08:56:07.836" v="383" actId="478"/>
          <ac:picMkLst>
            <pc:docMk/>
            <pc:sldMk cId="940574356" sldId="259"/>
            <ac:picMk id="10" creationId="{437D86AE-AFCE-2ADC-C0BA-22B900D75F16}"/>
          </ac:picMkLst>
        </pc:picChg>
        <pc:picChg chg="add mod">
          <ac:chgData name="Verena Horat (KAS)" userId="4236c69e-d5bb-4de4-a153-ff974449e306" providerId="ADAL" clId="{A35E0ED2-561B-4809-B8C1-A81D92101053}" dt="2022-12-21T09:10:36.637" v="459" actId="1076"/>
          <ac:picMkLst>
            <pc:docMk/>
            <pc:sldMk cId="940574356" sldId="259"/>
            <ac:picMk id="13" creationId="{2B02264B-92AE-DD35-F5CE-B5427DA0FBD9}"/>
          </ac:picMkLst>
        </pc:picChg>
      </pc:sldChg>
      <pc:sldChg chg="addSp delSp modSp mod modTransition delDesignElem">
        <pc:chgData name="Verena Horat (KAS)" userId="4236c69e-d5bb-4de4-a153-ff974449e306" providerId="ADAL" clId="{A35E0ED2-561B-4809-B8C1-A81D92101053}" dt="2022-12-21T09:36:42.706" v="642"/>
        <pc:sldMkLst>
          <pc:docMk/>
          <pc:sldMk cId="3146146497" sldId="260"/>
        </pc:sldMkLst>
        <pc:spChg chg="mod">
          <ac:chgData name="Verena Horat (KAS)" userId="4236c69e-d5bb-4de4-a153-ff974449e306" providerId="ADAL" clId="{A35E0ED2-561B-4809-B8C1-A81D92101053}" dt="2022-12-21T09:13:52.977" v="473" actId="6549"/>
          <ac:spMkLst>
            <pc:docMk/>
            <pc:sldMk cId="3146146497" sldId="260"/>
            <ac:spMk id="3" creationId="{44FC9FA0-7D44-43C1-858C-BE168B8595DA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3146146497" sldId="260"/>
            <ac:spMk id="26" creationId="{1825AC39-5F85-4CAA-8A81-A1287086B2B6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3146146497" sldId="260"/>
            <ac:spMk id="28" creationId="{95DA4D23-37FC-4B90-8188-F0377C5FF44B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3146146497" sldId="260"/>
            <ac:spMk id="30" creationId="{A7A4B465-FBCC-4CD4-89A1-82992A7B47FF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3146146497" sldId="260"/>
            <ac:spMk id="32" creationId="{909E572F-9CDC-4214-9D42-FF0017649590}"/>
          </ac:spMkLst>
        </pc:spChg>
        <pc:picChg chg="add del mod modCrop">
          <ac:chgData name="Verena Horat (KAS)" userId="4236c69e-d5bb-4de4-a153-ff974449e306" providerId="ADAL" clId="{A35E0ED2-561B-4809-B8C1-A81D92101053}" dt="2022-12-21T09:12:48.588" v="470" actId="478"/>
          <ac:picMkLst>
            <pc:docMk/>
            <pc:sldMk cId="3146146497" sldId="260"/>
            <ac:picMk id="4" creationId="{450385D6-736D-2C26-4CE6-CA9EF2FC5E63}"/>
          </ac:picMkLst>
        </pc:picChg>
        <pc:picChg chg="del">
          <ac:chgData name="Verena Horat (KAS)" userId="4236c69e-d5bb-4de4-a153-ff974449e306" providerId="ADAL" clId="{A35E0ED2-561B-4809-B8C1-A81D92101053}" dt="2022-12-21T09:11:26.803" v="460" actId="478"/>
          <ac:picMkLst>
            <pc:docMk/>
            <pc:sldMk cId="3146146497" sldId="260"/>
            <ac:picMk id="5" creationId="{843B1578-DE38-4798-82B5-9DC83FBFBCB2}"/>
          </ac:picMkLst>
        </pc:picChg>
        <pc:picChg chg="add mod">
          <ac:chgData name="Verena Horat (KAS)" userId="4236c69e-d5bb-4de4-a153-ff974449e306" providerId="ADAL" clId="{A35E0ED2-561B-4809-B8C1-A81D92101053}" dt="2022-12-21T09:12:18.380" v="465" actId="1076"/>
          <ac:picMkLst>
            <pc:docMk/>
            <pc:sldMk cId="3146146497" sldId="260"/>
            <ac:picMk id="7" creationId="{641A007B-B6ED-5842-CC44-076AA05A279C}"/>
          </ac:picMkLst>
        </pc:picChg>
        <pc:picChg chg="del">
          <ac:chgData name="Verena Horat (KAS)" userId="4236c69e-d5bb-4de4-a153-ff974449e306" providerId="ADAL" clId="{A35E0ED2-561B-4809-B8C1-A81D92101053}" dt="2022-12-21T09:11:35.960" v="463" actId="478"/>
          <ac:picMkLst>
            <pc:docMk/>
            <pc:sldMk cId="3146146497" sldId="260"/>
            <ac:picMk id="9" creationId="{4F448380-9CA2-46EB-A504-50FDFD0A2E5B}"/>
          </ac:picMkLst>
        </pc:picChg>
        <pc:picChg chg="add mod">
          <ac:chgData name="Verena Horat (KAS)" userId="4236c69e-d5bb-4de4-a153-ff974449e306" providerId="ADAL" clId="{A35E0ED2-561B-4809-B8C1-A81D92101053}" dt="2022-12-21T09:13:48.530" v="472" actId="1076"/>
          <ac:picMkLst>
            <pc:docMk/>
            <pc:sldMk cId="3146146497" sldId="260"/>
            <ac:picMk id="10" creationId="{BEA26609-7A10-16FE-D1F8-96927FD50042}"/>
          </ac:picMkLst>
        </pc:picChg>
      </pc:sldChg>
      <pc:sldChg chg="addSp delSp modSp add del mod modTransition delDesignElem">
        <pc:chgData name="Verena Horat (KAS)" userId="4236c69e-d5bb-4de4-a153-ff974449e306" providerId="ADAL" clId="{A35E0ED2-561B-4809-B8C1-A81D92101053}" dt="2022-12-21T09:36:42.706" v="642"/>
        <pc:sldMkLst>
          <pc:docMk/>
          <pc:sldMk cId="1561688916" sldId="261"/>
        </pc:sldMkLst>
        <pc:spChg chg="mod">
          <ac:chgData name="Verena Horat (KAS)" userId="4236c69e-d5bb-4de4-a153-ff974449e306" providerId="ADAL" clId="{A35E0ED2-561B-4809-B8C1-A81D92101053}" dt="2022-12-21T09:29:25.787" v="623" actId="20577"/>
          <ac:spMkLst>
            <pc:docMk/>
            <pc:sldMk cId="1561688916" sldId="261"/>
            <ac:spMk id="3" creationId="{44FC9FA0-7D44-43C1-858C-BE168B8595DA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1561688916" sldId="261"/>
            <ac:spMk id="26" creationId="{1825AC39-5F85-4CAA-8A81-A1287086B2B6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1561688916" sldId="261"/>
            <ac:spMk id="28" creationId="{95DA4D23-37FC-4B90-8188-F0377C5FF44B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1561688916" sldId="261"/>
            <ac:spMk id="30" creationId="{A7A4B465-FBCC-4CD4-89A1-82992A7B47FF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1561688916" sldId="261"/>
            <ac:spMk id="32" creationId="{909E572F-9CDC-4214-9D42-FF0017649590}"/>
          </ac:spMkLst>
        </pc:spChg>
        <pc:picChg chg="del">
          <ac:chgData name="Verena Horat (KAS)" userId="4236c69e-d5bb-4de4-a153-ff974449e306" providerId="ADAL" clId="{A35E0ED2-561B-4809-B8C1-A81D92101053}" dt="2022-12-21T09:22:42.968" v="506" actId="478"/>
          <ac:picMkLst>
            <pc:docMk/>
            <pc:sldMk cId="1561688916" sldId="261"/>
            <ac:picMk id="4" creationId="{DF67A802-2DC5-46D6-B163-857B5EE27005}"/>
          </ac:picMkLst>
        </pc:picChg>
        <pc:picChg chg="add mod">
          <ac:chgData name="Verena Horat (KAS)" userId="4236c69e-d5bb-4de4-a153-ff974449e306" providerId="ADAL" clId="{A35E0ED2-561B-4809-B8C1-A81D92101053}" dt="2022-12-21T09:22:52.278" v="508" actId="1076"/>
          <ac:picMkLst>
            <pc:docMk/>
            <pc:sldMk cId="1561688916" sldId="261"/>
            <ac:picMk id="5" creationId="{2E590A84-39BD-A0E2-629C-6869945981CA}"/>
          </ac:picMkLst>
        </pc:picChg>
        <pc:picChg chg="del">
          <ac:chgData name="Verena Horat (KAS)" userId="4236c69e-d5bb-4de4-a153-ff974449e306" providerId="ADAL" clId="{A35E0ED2-561B-4809-B8C1-A81D92101053}" dt="2022-12-21T09:24:44.610" v="509" actId="478"/>
          <ac:picMkLst>
            <pc:docMk/>
            <pc:sldMk cId="1561688916" sldId="261"/>
            <ac:picMk id="7" creationId="{BFFE1247-DE84-4725-BF3E-1E37DC552ED8}"/>
          </ac:picMkLst>
        </pc:picChg>
        <pc:picChg chg="add del mod">
          <ac:chgData name="Verena Horat (KAS)" userId="4236c69e-d5bb-4de4-a153-ff974449e306" providerId="ADAL" clId="{A35E0ED2-561B-4809-B8C1-A81D92101053}" dt="2022-12-21T09:26:05.787" v="512" actId="478"/>
          <ac:picMkLst>
            <pc:docMk/>
            <pc:sldMk cId="1561688916" sldId="261"/>
            <ac:picMk id="8" creationId="{9B17E6FF-BC15-4CA8-87E2-A77F111E1298}"/>
          </ac:picMkLst>
        </pc:picChg>
        <pc:picChg chg="add del mod">
          <ac:chgData name="Verena Horat (KAS)" userId="4236c69e-d5bb-4de4-a153-ff974449e306" providerId="ADAL" clId="{A35E0ED2-561B-4809-B8C1-A81D92101053}" dt="2022-12-21T09:27:30.299" v="515" actId="478"/>
          <ac:picMkLst>
            <pc:docMk/>
            <pc:sldMk cId="1561688916" sldId="261"/>
            <ac:picMk id="10" creationId="{D922BE3E-8687-A2E4-3235-A4DF662C5DAE}"/>
          </ac:picMkLst>
        </pc:picChg>
        <pc:picChg chg="add mod">
          <ac:chgData name="Verena Horat (KAS)" userId="4236c69e-d5bb-4de4-a153-ff974449e306" providerId="ADAL" clId="{A35E0ED2-561B-4809-B8C1-A81D92101053}" dt="2022-12-21T09:27:41.044" v="517" actId="1076"/>
          <ac:picMkLst>
            <pc:docMk/>
            <pc:sldMk cId="1561688916" sldId="261"/>
            <ac:picMk id="12" creationId="{16AF06B6-BB82-96BF-9466-A42AD8C24659}"/>
          </ac:picMkLst>
        </pc:picChg>
      </pc:sldChg>
      <pc:sldChg chg="addSp delSp modSp mod modTransition delDesignElem">
        <pc:chgData name="Verena Horat (KAS)" userId="4236c69e-d5bb-4de4-a153-ff974449e306" providerId="ADAL" clId="{A35E0ED2-561B-4809-B8C1-A81D92101053}" dt="2022-12-21T09:36:42.706" v="642"/>
        <pc:sldMkLst>
          <pc:docMk/>
          <pc:sldMk cId="2692801595" sldId="262"/>
        </pc:sldMkLst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2692801595" sldId="262"/>
            <ac:spMk id="26" creationId="{1825AC39-5F85-4CAA-8A81-A1287086B2B6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2692801595" sldId="262"/>
            <ac:spMk id="28" creationId="{95DA4D23-37FC-4B90-8188-F0377C5FF44B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2692801595" sldId="262"/>
            <ac:spMk id="30" creationId="{A7A4B465-FBCC-4CD4-89A1-82992A7B47FF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2692801595" sldId="262"/>
            <ac:spMk id="32" creationId="{909E572F-9CDC-4214-9D42-FF0017649590}"/>
          </ac:spMkLst>
        </pc:spChg>
        <pc:picChg chg="add mod">
          <ac:chgData name="Verena Horat (KAS)" userId="4236c69e-d5bb-4de4-a153-ff974449e306" providerId="ADAL" clId="{A35E0ED2-561B-4809-B8C1-A81D92101053}" dt="2022-12-21T09:15:19.273" v="477" actId="1076"/>
          <ac:picMkLst>
            <pc:docMk/>
            <pc:sldMk cId="2692801595" sldId="262"/>
            <ac:picMk id="4" creationId="{9ADF627A-9DA8-F043-56C8-18F131B229C5}"/>
          </ac:picMkLst>
        </pc:picChg>
        <pc:picChg chg="del">
          <ac:chgData name="Verena Horat (KAS)" userId="4236c69e-d5bb-4de4-a153-ff974449e306" providerId="ADAL" clId="{A35E0ED2-561B-4809-B8C1-A81D92101053}" dt="2022-12-21T09:15:09.886" v="474" actId="478"/>
          <ac:picMkLst>
            <pc:docMk/>
            <pc:sldMk cId="2692801595" sldId="262"/>
            <ac:picMk id="5" creationId="{07A646EE-F098-4E79-8F6C-53565E238E98}"/>
          </ac:picMkLst>
        </pc:picChg>
      </pc:sldChg>
      <pc:sldChg chg="addSp delSp modSp mod modTransition delDesignElem">
        <pc:chgData name="Verena Horat (KAS)" userId="4236c69e-d5bb-4de4-a153-ff974449e306" providerId="ADAL" clId="{A35E0ED2-561B-4809-B8C1-A81D92101053}" dt="2022-12-21T09:36:42.706" v="642"/>
        <pc:sldMkLst>
          <pc:docMk/>
          <pc:sldMk cId="2929157493" sldId="263"/>
        </pc:sldMkLst>
        <pc:spChg chg="add del mod">
          <ac:chgData name="Verena Horat (KAS)" userId="4236c69e-d5bb-4de4-a153-ff974449e306" providerId="ADAL" clId="{A35E0ED2-561B-4809-B8C1-A81D92101053}" dt="2022-12-21T09:31:56.189" v="641" actId="115"/>
          <ac:spMkLst>
            <pc:docMk/>
            <pc:sldMk cId="2929157493" sldId="263"/>
            <ac:spMk id="2" creationId="{45ACA513-7CDA-4461-B857-37CEB810B385}"/>
          </ac:spMkLst>
        </pc:spChg>
        <pc:spChg chg="add del mod">
          <ac:chgData name="Verena Horat (KAS)" userId="4236c69e-d5bb-4de4-a153-ff974449e306" providerId="ADAL" clId="{A35E0ED2-561B-4809-B8C1-A81D92101053}" dt="2022-12-21T09:30:30.301" v="631" actId="478"/>
          <ac:spMkLst>
            <pc:docMk/>
            <pc:sldMk cId="2929157493" sldId="263"/>
            <ac:spMk id="6" creationId="{37A5C709-5DE8-DBFB-0A26-FBFCF5D0FA66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2929157493" sldId="263"/>
            <ac:spMk id="8" creationId="{6DDA8CE9-E0A6-4FF2-823D-D08607606DC2}"/>
          </ac:spMkLst>
        </pc:spChg>
        <pc:spChg chg="del">
          <ac:chgData name="Verena Horat (KAS)" userId="4236c69e-d5bb-4de4-a153-ff974449e306" providerId="ADAL" clId="{A35E0ED2-561B-4809-B8C1-A81D92101053}" dt="2021-11-11T15:06:56.552" v="24"/>
          <ac:spMkLst>
            <pc:docMk/>
            <pc:sldMk cId="2929157493" sldId="263"/>
            <ac:spMk id="10" creationId="{11195564-33B9-434B-9641-764F5905A56F}"/>
          </ac:spMkLst>
        </pc:spChg>
        <pc:grpChg chg="del">
          <ac:chgData name="Verena Horat (KAS)" userId="4236c69e-d5bb-4de4-a153-ff974449e306" providerId="ADAL" clId="{A35E0ED2-561B-4809-B8C1-A81D92101053}" dt="2021-11-11T15:06:56.552" v="24"/>
          <ac:grpSpMkLst>
            <pc:docMk/>
            <pc:sldMk cId="2929157493" sldId="263"/>
            <ac:grpSpMk id="12" creationId="{1D18C537-E336-47C4-836B-C342A230F8F3}"/>
          </ac:grpSpMkLst>
        </pc:grpChg>
        <pc:grpChg chg="del">
          <ac:chgData name="Verena Horat (KAS)" userId="4236c69e-d5bb-4de4-a153-ff974449e306" providerId="ADAL" clId="{A35E0ED2-561B-4809-B8C1-A81D92101053}" dt="2021-11-11T15:06:56.552" v="24"/>
          <ac:grpSpMkLst>
            <pc:docMk/>
            <pc:sldMk cId="2929157493" sldId="263"/>
            <ac:grpSpMk id="18" creationId="{5A1259D8-0C3A-4069-A22F-537BBBB61A9C}"/>
          </ac:grpSpMkLst>
        </pc:grpChg>
        <pc:picChg chg="add mod">
          <ac:chgData name="Verena Horat (KAS)" userId="4236c69e-d5bb-4de4-a153-ff974449e306" providerId="ADAL" clId="{A35E0ED2-561B-4809-B8C1-A81D92101053}" dt="2022-12-21T09:30:13.428" v="626" actId="1076"/>
          <ac:picMkLst>
            <pc:docMk/>
            <pc:sldMk cId="2929157493" sldId="263"/>
            <ac:picMk id="4" creationId="{6B955B75-3575-0FF8-A426-99878462070B}"/>
          </ac:picMkLst>
        </pc:picChg>
      </pc:sldChg>
      <pc:sldChg chg="addSp delSp modSp add mod modTransition">
        <pc:chgData name="Verena Horat (KAS)" userId="4236c69e-d5bb-4de4-a153-ff974449e306" providerId="ADAL" clId="{A35E0ED2-561B-4809-B8C1-A81D92101053}" dt="2022-12-21T09:36:42.706" v="642"/>
        <pc:sldMkLst>
          <pc:docMk/>
          <pc:sldMk cId="1814640749" sldId="264"/>
        </pc:sldMkLst>
        <pc:spChg chg="del mod">
          <ac:chgData name="Verena Horat (KAS)" userId="4236c69e-d5bb-4de4-a153-ff974449e306" providerId="ADAL" clId="{A35E0ED2-561B-4809-B8C1-A81D92101053}" dt="2022-12-21T08:34:09.635" v="230" actId="478"/>
          <ac:spMkLst>
            <pc:docMk/>
            <pc:sldMk cId="1814640749" sldId="264"/>
            <ac:spMk id="2" creationId="{0A495C6E-3536-4D32-9C92-AA5DAECA44A3}"/>
          </ac:spMkLst>
        </pc:spChg>
        <pc:spChg chg="del mod">
          <ac:chgData name="Verena Horat (KAS)" userId="4236c69e-d5bb-4de4-a153-ff974449e306" providerId="ADAL" clId="{A35E0ED2-561B-4809-B8C1-A81D92101053}" dt="2022-12-21T08:32:02.406" v="182" actId="478"/>
          <ac:spMkLst>
            <pc:docMk/>
            <pc:sldMk cId="1814640749" sldId="264"/>
            <ac:spMk id="3" creationId="{D36E61EF-DBF8-4739-92C9-738E18E43155}"/>
          </ac:spMkLst>
        </pc:spChg>
        <pc:spChg chg="add mod">
          <ac:chgData name="Verena Horat (KAS)" userId="4236c69e-d5bb-4de4-a153-ff974449e306" providerId="ADAL" clId="{A35E0ED2-561B-4809-B8C1-A81D92101053}" dt="2022-12-21T08:34:57.430" v="238" actId="20577"/>
          <ac:spMkLst>
            <pc:docMk/>
            <pc:sldMk cId="1814640749" sldId="264"/>
            <ac:spMk id="4" creationId="{FE3121CB-32AA-EACB-219E-BA55D0331D53}"/>
          </ac:spMkLst>
        </pc:spChg>
        <pc:spChg chg="add mod">
          <ac:chgData name="Verena Horat (KAS)" userId="4236c69e-d5bb-4de4-a153-ff974449e306" providerId="ADAL" clId="{A35E0ED2-561B-4809-B8C1-A81D92101053}" dt="2022-12-21T08:36:26.562" v="247" actId="20577"/>
          <ac:spMkLst>
            <pc:docMk/>
            <pc:sldMk cId="1814640749" sldId="264"/>
            <ac:spMk id="5" creationId="{4A38E7A1-B852-AC97-5776-282636288203}"/>
          </ac:spMkLst>
        </pc:spChg>
      </pc:sldChg>
      <pc:sldChg chg="delSp add modTransition setBg delDesignElem">
        <pc:chgData name="Verena Horat (KAS)" userId="4236c69e-d5bb-4de4-a153-ff974449e306" providerId="ADAL" clId="{A35E0ED2-561B-4809-B8C1-A81D92101053}" dt="2022-12-21T09:36:42.706" v="642"/>
        <pc:sldMkLst>
          <pc:docMk/>
          <pc:sldMk cId="332054421" sldId="265"/>
        </pc:sldMkLst>
        <pc:spChg chg="del">
          <ac:chgData name="Verena Horat (KAS)" userId="4236c69e-d5bb-4de4-a153-ff974449e306" providerId="ADAL" clId="{A35E0ED2-561B-4809-B8C1-A81D92101053}" dt="2022-12-21T09:16:40.938" v="487"/>
          <ac:spMkLst>
            <pc:docMk/>
            <pc:sldMk cId="332054421" sldId="265"/>
            <ac:spMk id="12" creationId="{9C867835-A917-4A2B-8424-3AFAF7436395}"/>
          </ac:spMkLst>
        </pc:spChg>
        <pc:spChg chg="del">
          <ac:chgData name="Verena Horat (KAS)" userId="4236c69e-d5bb-4de4-a153-ff974449e306" providerId="ADAL" clId="{A35E0ED2-561B-4809-B8C1-A81D92101053}" dt="2022-12-21T09:16:40.938" v="487"/>
          <ac:spMkLst>
            <pc:docMk/>
            <pc:sldMk cId="332054421" sldId="265"/>
            <ac:spMk id="14" creationId="{EED8D03E-F375-4E67-B932-FF9B007BB420}"/>
          </ac:spMkLst>
        </pc:spChg>
      </pc:sldChg>
      <pc:sldChg chg="addSp delSp add del mod setBg delDesignElem">
        <pc:chgData name="Verena Horat (KAS)" userId="4236c69e-d5bb-4de4-a153-ff974449e306" providerId="ADAL" clId="{A35E0ED2-561B-4809-B8C1-A81D92101053}" dt="2022-12-21T09:16:35.035" v="485"/>
        <pc:sldMkLst>
          <pc:docMk/>
          <pc:sldMk cId="1596412836" sldId="265"/>
        </pc:sldMkLst>
        <pc:spChg chg="add del">
          <ac:chgData name="Verena Horat (KAS)" userId="4236c69e-d5bb-4de4-a153-ff974449e306" providerId="ADAL" clId="{A35E0ED2-561B-4809-B8C1-A81D92101053}" dt="2022-12-21T09:16:35.035" v="485"/>
          <ac:spMkLst>
            <pc:docMk/>
            <pc:sldMk cId="1596412836" sldId="265"/>
            <ac:spMk id="12" creationId="{9C867835-A917-4A2B-8424-3AFAF7436395}"/>
          </ac:spMkLst>
        </pc:spChg>
        <pc:spChg chg="add del">
          <ac:chgData name="Verena Horat (KAS)" userId="4236c69e-d5bb-4de4-a153-ff974449e306" providerId="ADAL" clId="{A35E0ED2-561B-4809-B8C1-A81D92101053}" dt="2022-12-21T09:16:35.035" v="485"/>
          <ac:spMkLst>
            <pc:docMk/>
            <pc:sldMk cId="1596412836" sldId="265"/>
            <ac:spMk id="14" creationId="{EED8D03E-F375-4E67-B932-FF9B007BB420}"/>
          </ac:spMkLst>
        </pc:spChg>
        <pc:picChg chg="add del">
          <ac:chgData name="Verena Horat (KAS)" userId="4236c69e-d5bb-4de4-a153-ff974449e306" providerId="ADAL" clId="{A35E0ED2-561B-4809-B8C1-A81D92101053}" dt="2022-12-21T09:16:34.006" v="484" actId="478"/>
          <ac:picMkLst>
            <pc:docMk/>
            <pc:sldMk cId="1596412836" sldId="265"/>
            <ac:picMk id="13" creationId="{2B02264B-92AE-DD35-F5CE-B5427DA0FBD9}"/>
          </ac:picMkLst>
        </pc:picChg>
      </pc:sldChg>
      <pc:sldChg chg="add del">
        <pc:chgData name="Verena Horat (KAS)" userId="4236c69e-d5bb-4de4-a153-ff974449e306" providerId="ADAL" clId="{A35E0ED2-561B-4809-B8C1-A81D92101053}" dt="2022-12-21T08:36:41.290" v="248" actId="47"/>
        <pc:sldMkLst>
          <pc:docMk/>
          <pc:sldMk cId="3160644580" sldId="265"/>
        </pc:sldMkLst>
      </pc:sldChg>
      <pc:sldChg chg="addSp delSp modSp add del mod setBg delDesignElem">
        <pc:chgData name="Verena Horat (KAS)" userId="4236c69e-d5bb-4de4-a153-ff974449e306" providerId="ADAL" clId="{A35E0ED2-561B-4809-B8C1-A81D92101053}" dt="2022-12-21T08:54:19.617" v="373" actId="47"/>
        <pc:sldMkLst>
          <pc:docMk/>
          <pc:sldMk cId="3345129519" sldId="265"/>
        </pc:sldMkLst>
        <pc:spChg chg="del">
          <ac:chgData name="Verena Horat (KAS)" userId="4236c69e-d5bb-4de4-a153-ff974449e306" providerId="ADAL" clId="{A35E0ED2-561B-4809-B8C1-A81D92101053}" dt="2022-12-21T08:51:49.741" v="360"/>
          <ac:spMkLst>
            <pc:docMk/>
            <pc:sldMk cId="3345129519" sldId="265"/>
            <ac:spMk id="12" creationId="{9C867835-A917-4A2B-8424-3AFAF7436395}"/>
          </ac:spMkLst>
        </pc:spChg>
        <pc:spChg chg="del">
          <ac:chgData name="Verena Horat (KAS)" userId="4236c69e-d5bb-4de4-a153-ff974449e306" providerId="ADAL" clId="{A35E0ED2-561B-4809-B8C1-A81D92101053}" dt="2022-12-21T08:51:49.741" v="360"/>
          <ac:spMkLst>
            <pc:docMk/>
            <pc:sldMk cId="3345129519" sldId="265"/>
            <ac:spMk id="14" creationId="{EED8D03E-F375-4E67-B932-FF9B007BB420}"/>
          </ac:spMkLst>
        </pc:spChg>
        <pc:picChg chg="add del mod">
          <ac:chgData name="Verena Horat (KAS)" userId="4236c69e-d5bb-4de4-a153-ff974449e306" providerId="ADAL" clId="{A35E0ED2-561B-4809-B8C1-A81D92101053}" dt="2022-12-21T08:54:14.805" v="371" actId="22"/>
          <ac:picMkLst>
            <pc:docMk/>
            <pc:sldMk cId="3345129519" sldId="265"/>
            <ac:picMk id="4" creationId="{04C522DB-6C93-4B11-861C-AC5177FCD220}"/>
          </ac:picMkLst>
        </pc:picChg>
        <pc:picChg chg="mod">
          <ac:chgData name="Verena Horat (KAS)" userId="4236c69e-d5bb-4de4-a153-ff974449e306" providerId="ADAL" clId="{A35E0ED2-561B-4809-B8C1-A81D92101053}" dt="2022-12-21T08:54:05.526" v="368" actId="1076"/>
          <ac:picMkLst>
            <pc:docMk/>
            <pc:sldMk cId="3345129519" sldId="265"/>
            <ac:picMk id="5" creationId="{9B6142DA-1575-B5D4-90A5-857D8A1135EC}"/>
          </ac:picMkLst>
        </pc:picChg>
      </pc:sldChg>
      <pc:sldChg chg="add del">
        <pc:chgData name="Verena Horat (KAS)" userId="4236c69e-d5bb-4de4-a153-ff974449e306" providerId="ADAL" clId="{A35E0ED2-561B-4809-B8C1-A81D92101053}" dt="2022-12-21T08:36:44.380" v="249" actId="47"/>
        <pc:sldMkLst>
          <pc:docMk/>
          <pc:sldMk cId="1635520764" sldId="266"/>
        </pc:sldMkLst>
      </pc:sldChg>
      <pc:sldChg chg="delSp add modTransition setBg delDesignElem">
        <pc:chgData name="Verena Horat (KAS)" userId="4236c69e-d5bb-4de4-a153-ff974449e306" providerId="ADAL" clId="{A35E0ED2-561B-4809-B8C1-A81D92101053}" dt="2022-12-21T09:36:42.706" v="642"/>
        <pc:sldMkLst>
          <pc:docMk/>
          <pc:sldMk cId="3329802911" sldId="266"/>
        </pc:sldMkLst>
        <pc:spChg chg="del">
          <ac:chgData name="Verena Horat (KAS)" userId="4236c69e-d5bb-4de4-a153-ff974449e306" providerId="ADAL" clId="{A35E0ED2-561B-4809-B8C1-A81D92101053}" dt="2022-12-21T09:17:04.856" v="489"/>
          <ac:spMkLst>
            <pc:docMk/>
            <pc:sldMk cId="3329802911" sldId="266"/>
            <ac:spMk id="29" creationId="{9C867835-A917-4A2B-8424-3AFAF7436395}"/>
          </ac:spMkLst>
        </pc:spChg>
        <pc:spChg chg="del">
          <ac:chgData name="Verena Horat (KAS)" userId="4236c69e-d5bb-4de4-a153-ff974449e306" providerId="ADAL" clId="{A35E0ED2-561B-4809-B8C1-A81D92101053}" dt="2022-12-21T09:17:04.856" v="489"/>
          <ac:spMkLst>
            <pc:docMk/>
            <pc:sldMk cId="3329802911" sldId="266"/>
            <ac:spMk id="31" creationId="{EED8D03E-F375-4E67-B932-FF9B007BB420}"/>
          </ac:spMkLst>
        </pc:spChg>
      </pc:sldChg>
      <pc:sldChg chg="delSp add modTransition setBg delDesignElem">
        <pc:chgData name="Verena Horat (KAS)" userId="4236c69e-d5bb-4de4-a153-ff974449e306" providerId="ADAL" clId="{A35E0ED2-561B-4809-B8C1-A81D92101053}" dt="2022-12-21T09:36:42.706" v="642"/>
        <pc:sldMkLst>
          <pc:docMk/>
          <pc:sldMk cId="496589596" sldId="267"/>
        </pc:sldMkLst>
        <pc:spChg chg="del">
          <ac:chgData name="Verena Horat (KAS)" userId="4236c69e-d5bb-4de4-a153-ff974449e306" providerId="ADAL" clId="{A35E0ED2-561B-4809-B8C1-A81D92101053}" dt="2022-12-21T09:17:12.128" v="492"/>
          <ac:spMkLst>
            <pc:docMk/>
            <pc:sldMk cId="496589596" sldId="267"/>
            <ac:spMk id="27" creationId="{9C867835-A917-4A2B-8424-3AFAF7436395}"/>
          </ac:spMkLst>
        </pc:spChg>
        <pc:spChg chg="del">
          <ac:chgData name="Verena Horat (KAS)" userId="4236c69e-d5bb-4de4-a153-ff974449e306" providerId="ADAL" clId="{A35E0ED2-561B-4809-B8C1-A81D92101053}" dt="2022-12-21T09:17:12.128" v="492"/>
          <ac:spMkLst>
            <pc:docMk/>
            <pc:sldMk cId="496589596" sldId="267"/>
            <ac:spMk id="29" creationId="{EED8D03E-F375-4E67-B932-FF9B007BB420}"/>
          </ac:spMkLst>
        </pc:spChg>
      </pc:sldChg>
      <pc:sldChg chg="delSp modSp add mod modTransition setBg delDesignElem">
        <pc:chgData name="Verena Horat (KAS)" userId="4236c69e-d5bb-4de4-a153-ff974449e306" providerId="ADAL" clId="{A35E0ED2-561B-4809-B8C1-A81D92101053}" dt="2022-12-21T10:19:07.612" v="681" actId="20577"/>
        <pc:sldMkLst>
          <pc:docMk/>
          <pc:sldMk cId="2155024682" sldId="268"/>
        </pc:sldMkLst>
        <pc:spChg chg="mod">
          <ac:chgData name="Verena Horat (KAS)" userId="4236c69e-d5bb-4de4-a153-ff974449e306" providerId="ADAL" clId="{A35E0ED2-561B-4809-B8C1-A81D92101053}" dt="2022-12-21T10:19:07.612" v="681" actId="20577"/>
          <ac:spMkLst>
            <pc:docMk/>
            <pc:sldMk cId="2155024682" sldId="268"/>
            <ac:spMk id="3" creationId="{44FC9FA0-7D44-43C1-858C-BE168B8595DA}"/>
          </ac:spMkLst>
        </pc:spChg>
        <pc:spChg chg="del">
          <ac:chgData name="Verena Horat (KAS)" userId="4236c69e-d5bb-4de4-a153-ff974449e306" providerId="ADAL" clId="{A35E0ED2-561B-4809-B8C1-A81D92101053}" dt="2022-12-21T09:17:17.466" v="495"/>
          <ac:spMkLst>
            <pc:docMk/>
            <pc:sldMk cId="2155024682" sldId="268"/>
            <ac:spMk id="12" creationId="{9C867835-A917-4A2B-8424-3AFAF7436395}"/>
          </ac:spMkLst>
        </pc:spChg>
        <pc:spChg chg="del">
          <ac:chgData name="Verena Horat (KAS)" userId="4236c69e-d5bb-4de4-a153-ff974449e306" providerId="ADAL" clId="{A35E0ED2-561B-4809-B8C1-A81D92101053}" dt="2022-12-21T09:17:17.466" v="495"/>
          <ac:spMkLst>
            <pc:docMk/>
            <pc:sldMk cId="2155024682" sldId="268"/>
            <ac:spMk id="14" creationId="{EED8D03E-F375-4E67-B932-FF9B007BB420}"/>
          </ac:spMkLst>
        </pc:spChg>
      </pc:sldChg>
      <pc:sldMasterChg chg="add modTransition addSldLayout modSldLayout">
        <pc:chgData name="Verena Horat (KAS)" userId="4236c69e-d5bb-4de4-a153-ff974449e306" providerId="ADAL" clId="{A35E0ED2-561B-4809-B8C1-A81D92101053}" dt="2022-12-21T09:18:08.900" v="503"/>
        <pc:sldMasterMkLst>
          <pc:docMk/>
          <pc:sldMasterMk cId="577739311" sldId="2147483648"/>
        </pc:sldMasterMkLst>
        <pc:sldLayoutChg chg="add modTransition">
          <pc:chgData name="Verena Horat (KAS)" userId="4236c69e-d5bb-4de4-a153-ff974449e306" providerId="ADAL" clId="{A35E0ED2-561B-4809-B8C1-A81D92101053}" dt="2022-12-21T09:18:08.900" v="503"/>
          <pc:sldLayoutMkLst>
            <pc:docMk/>
            <pc:sldMasterMk cId="577739311" sldId="2147483648"/>
            <pc:sldLayoutMk cId="2860451699" sldId="2147483649"/>
          </pc:sldLayoutMkLst>
        </pc:sldLayoutChg>
        <pc:sldLayoutChg chg="add modTransition">
          <pc:chgData name="Verena Horat (KAS)" userId="4236c69e-d5bb-4de4-a153-ff974449e306" providerId="ADAL" clId="{A35E0ED2-561B-4809-B8C1-A81D92101053}" dt="2022-12-21T09:18:08.900" v="503"/>
          <pc:sldLayoutMkLst>
            <pc:docMk/>
            <pc:sldMasterMk cId="577739311" sldId="2147483648"/>
            <pc:sldLayoutMk cId="1132264611" sldId="2147483650"/>
          </pc:sldLayoutMkLst>
        </pc:sldLayoutChg>
      </pc:sldMasterChg>
      <pc:sldMasterChg chg="modTransition modSldLayout">
        <pc:chgData name="Verena Horat (KAS)" userId="4236c69e-d5bb-4de4-a153-ff974449e306" providerId="ADAL" clId="{A35E0ED2-561B-4809-B8C1-A81D92101053}" dt="2022-12-21T09:18:08.900" v="503"/>
        <pc:sldMasterMkLst>
          <pc:docMk/>
          <pc:sldMasterMk cId="2407484957" sldId="2147483744"/>
        </pc:sldMasterMkLst>
        <pc:sldLayoutChg chg="modTransition">
          <pc:chgData name="Verena Horat (KAS)" userId="4236c69e-d5bb-4de4-a153-ff974449e306" providerId="ADAL" clId="{A35E0ED2-561B-4809-B8C1-A81D92101053}" dt="2022-12-21T09:18:08.900" v="503"/>
          <pc:sldLayoutMkLst>
            <pc:docMk/>
            <pc:sldMasterMk cId="2407484957" sldId="2147483744"/>
            <pc:sldLayoutMk cId="1098745399" sldId="2147483745"/>
          </pc:sldLayoutMkLst>
        </pc:sldLayoutChg>
        <pc:sldLayoutChg chg="modTransition">
          <pc:chgData name="Verena Horat (KAS)" userId="4236c69e-d5bb-4de4-a153-ff974449e306" providerId="ADAL" clId="{A35E0ED2-561B-4809-B8C1-A81D92101053}" dt="2022-12-21T09:18:08.900" v="503"/>
          <pc:sldLayoutMkLst>
            <pc:docMk/>
            <pc:sldMasterMk cId="2407484957" sldId="2147483744"/>
            <pc:sldLayoutMk cId="3558540377" sldId="2147483746"/>
          </pc:sldLayoutMkLst>
        </pc:sldLayoutChg>
        <pc:sldLayoutChg chg="modTransition">
          <pc:chgData name="Verena Horat (KAS)" userId="4236c69e-d5bb-4de4-a153-ff974449e306" providerId="ADAL" clId="{A35E0ED2-561B-4809-B8C1-A81D92101053}" dt="2022-12-21T09:18:08.900" v="503"/>
          <pc:sldLayoutMkLst>
            <pc:docMk/>
            <pc:sldMasterMk cId="2407484957" sldId="2147483744"/>
            <pc:sldLayoutMk cId="844541630" sldId="2147483747"/>
          </pc:sldLayoutMkLst>
        </pc:sldLayoutChg>
        <pc:sldLayoutChg chg="modTransition">
          <pc:chgData name="Verena Horat (KAS)" userId="4236c69e-d5bb-4de4-a153-ff974449e306" providerId="ADAL" clId="{A35E0ED2-561B-4809-B8C1-A81D92101053}" dt="2022-12-21T09:18:08.900" v="503"/>
          <pc:sldLayoutMkLst>
            <pc:docMk/>
            <pc:sldMasterMk cId="2407484957" sldId="2147483744"/>
            <pc:sldLayoutMk cId="2267686245" sldId="2147483748"/>
          </pc:sldLayoutMkLst>
        </pc:sldLayoutChg>
        <pc:sldLayoutChg chg="modTransition">
          <pc:chgData name="Verena Horat (KAS)" userId="4236c69e-d5bb-4de4-a153-ff974449e306" providerId="ADAL" clId="{A35E0ED2-561B-4809-B8C1-A81D92101053}" dt="2022-12-21T09:18:08.900" v="503"/>
          <pc:sldLayoutMkLst>
            <pc:docMk/>
            <pc:sldMasterMk cId="2407484957" sldId="2147483744"/>
            <pc:sldLayoutMk cId="2680506747" sldId="2147483749"/>
          </pc:sldLayoutMkLst>
        </pc:sldLayoutChg>
        <pc:sldLayoutChg chg="modTransition">
          <pc:chgData name="Verena Horat (KAS)" userId="4236c69e-d5bb-4de4-a153-ff974449e306" providerId="ADAL" clId="{A35E0ED2-561B-4809-B8C1-A81D92101053}" dt="2022-12-21T09:18:08.900" v="503"/>
          <pc:sldLayoutMkLst>
            <pc:docMk/>
            <pc:sldMasterMk cId="2407484957" sldId="2147483744"/>
            <pc:sldLayoutMk cId="2194836882" sldId="2147483750"/>
          </pc:sldLayoutMkLst>
        </pc:sldLayoutChg>
        <pc:sldLayoutChg chg="modTransition">
          <pc:chgData name="Verena Horat (KAS)" userId="4236c69e-d5bb-4de4-a153-ff974449e306" providerId="ADAL" clId="{A35E0ED2-561B-4809-B8C1-A81D92101053}" dt="2022-12-21T09:18:08.900" v="503"/>
          <pc:sldLayoutMkLst>
            <pc:docMk/>
            <pc:sldMasterMk cId="2407484957" sldId="2147483744"/>
            <pc:sldLayoutMk cId="3662941620" sldId="2147483751"/>
          </pc:sldLayoutMkLst>
        </pc:sldLayoutChg>
        <pc:sldLayoutChg chg="modTransition">
          <pc:chgData name="Verena Horat (KAS)" userId="4236c69e-d5bb-4de4-a153-ff974449e306" providerId="ADAL" clId="{A35E0ED2-561B-4809-B8C1-A81D92101053}" dt="2022-12-21T09:18:08.900" v="503"/>
          <pc:sldLayoutMkLst>
            <pc:docMk/>
            <pc:sldMasterMk cId="2407484957" sldId="2147483744"/>
            <pc:sldLayoutMk cId="3712297086" sldId="2147483752"/>
          </pc:sldLayoutMkLst>
        </pc:sldLayoutChg>
        <pc:sldLayoutChg chg="modTransition">
          <pc:chgData name="Verena Horat (KAS)" userId="4236c69e-d5bb-4de4-a153-ff974449e306" providerId="ADAL" clId="{A35E0ED2-561B-4809-B8C1-A81D92101053}" dt="2022-12-21T09:18:08.900" v="503"/>
          <pc:sldLayoutMkLst>
            <pc:docMk/>
            <pc:sldMasterMk cId="2407484957" sldId="2147483744"/>
            <pc:sldLayoutMk cId="2251322006" sldId="2147483753"/>
          </pc:sldLayoutMkLst>
        </pc:sldLayoutChg>
        <pc:sldLayoutChg chg="modTransition">
          <pc:chgData name="Verena Horat (KAS)" userId="4236c69e-d5bb-4de4-a153-ff974449e306" providerId="ADAL" clId="{A35E0ED2-561B-4809-B8C1-A81D92101053}" dt="2022-12-21T09:18:08.900" v="503"/>
          <pc:sldLayoutMkLst>
            <pc:docMk/>
            <pc:sldMasterMk cId="2407484957" sldId="2147483744"/>
            <pc:sldLayoutMk cId="3134627051" sldId="2147483754"/>
          </pc:sldLayoutMkLst>
        </pc:sldLayoutChg>
        <pc:sldLayoutChg chg="modTransition">
          <pc:chgData name="Verena Horat (KAS)" userId="4236c69e-d5bb-4de4-a153-ff974449e306" providerId="ADAL" clId="{A35E0ED2-561B-4809-B8C1-A81D92101053}" dt="2022-12-21T09:18:08.900" v="503"/>
          <pc:sldLayoutMkLst>
            <pc:docMk/>
            <pc:sldMasterMk cId="2407484957" sldId="2147483744"/>
            <pc:sldLayoutMk cId="4263715964" sldId="214748375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8D1FB-16E1-4933-99C5-A8F102D1C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64C437-090F-4FA9-A2E1-710EF280A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8894C6-9105-4A96-85B5-FB3E1D4F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3D8-6476-48F1-A4FC-63A5540F73AE}" type="datetimeFigureOut">
              <a:rPr lang="de-CH" smtClean="0"/>
              <a:t>21.12.2022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4FDD04-9CC5-48E4-8034-BB4F3EFC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A7A211-83FA-4F2F-8D73-329FF9B9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CBB-30E0-4309-B6FD-242A46D6107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874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FCD9A-6F7D-4C0E-888A-58DCF61B7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0A9CB8B-6AA2-42B8-9BF7-1105FB82D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781812-189C-4EAE-B40E-F36E1A791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3D8-6476-48F1-A4FC-63A5540F73AE}" type="datetimeFigureOut">
              <a:rPr lang="de-CH" smtClean="0"/>
              <a:t>21.12.2022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38FA77-C183-4343-B3D9-F95C76B6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96B4FA-AD70-4677-B244-4D65E388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CBB-30E0-4309-B6FD-242A46D6107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46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DE219BC-8326-403E-B25C-C8DD9CDFB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ED9C42-D783-4657-9A97-3229261BC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B09BD4-81AB-49A9-BE27-2A331CF0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3D8-6476-48F1-A4FC-63A5540F73AE}" type="datetimeFigureOut">
              <a:rPr lang="de-CH" smtClean="0"/>
              <a:t>21.12.2022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CB1B3-4FF6-40F8-B44F-56108E29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C91412-FA93-464F-A1BF-80F8DEFF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CBB-30E0-4309-B6FD-242A46D6107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37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A2FB93-1B70-4259-BD60-0154E01B6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9999C9-FC69-4728-B1C1-AED92F88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1AAD-1E99-409D-8A3F-8C388C5C3115}" type="datetime1">
              <a:rPr lang="de-CH" smtClean="0"/>
              <a:t>21.12.2022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747F81-04A5-412B-9EDC-0457E328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B88548-9EB8-4462-9BA6-E966DEFD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A874-EE49-4EE0-B6D3-C5CDBC720E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226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DCCFA-E64F-4ADF-B0D5-144383F3B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5C7B64-1ABD-4193-B761-B8BC6E34D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10047-615C-45AE-87F1-A247DB02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2163-3BC8-4897-93DC-32B24133227C}" type="datetime1">
              <a:rPr lang="de-CH" smtClean="0"/>
              <a:t>21.12.2022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3E544D-6FD5-4974-8822-0932A5CA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76FB6B-EE2E-48EC-B345-A56ADE4F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A874-EE49-4EE0-B6D3-C5CDBC720E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04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6ED14-729D-48CC-9CBF-5559FFA9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585D56-50E2-441A-A0A5-357F55E50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36123D-3C66-4C95-8F8E-CF44ECB6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3D8-6476-48F1-A4FC-63A5540F73AE}" type="datetimeFigureOut">
              <a:rPr lang="de-CH" smtClean="0"/>
              <a:t>21.12.2022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94AE5A-B244-403E-BF24-4809E6ADE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482C76-3B5E-4F9E-B23C-AE088D04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CBB-30E0-4309-B6FD-242A46D6107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85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6322A-5AD5-4DA8-8747-8A380417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FBE65F-AB8B-4693-AA64-98F1F90D0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EAB3DB-1248-46CA-8342-FD8633B2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3D8-6476-48F1-A4FC-63A5540F73AE}" type="datetimeFigureOut">
              <a:rPr lang="de-CH" smtClean="0"/>
              <a:t>21.12.2022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010130-D2A7-4EC5-BD53-06457E28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4CCECE-2053-4EDB-9A84-AF6CD9CC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CBB-30E0-4309-B6FD-242A46D6107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45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BBB0B-D909-4A99-AA56-C196ED25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DC5324-6228-4FDE-8276-4413E107B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A7A3FA-91F0-4EB9-88E4-592BDAC63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75296F-A0FB-4958-A92A-CF3EBDA91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3D8-6476-48F1-A4FC-63A5540F73AE}" type="datetimeFigureOut">
              <a:rPr lang="de-CH" smtClean="0"/>
              <a:t>21.12.2022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128526-2543-4DFD-BBD0-0EFB8368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8B06A9-CEA8-410D-AEE6-DCDCA7BD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CBB-30E0-4309-B6FD-242A46D6107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76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240F4-1293-43DC-9500-87479E4C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0CCD1E-F9CC-48EF-9624-548727BA3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89461D-6361-4F99-BFA2-E97CF32C9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154F87-C6D5-4B68-9C02-B85A68FCE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A3BAF88-AE0A-4819-AB3A-8439E11A7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47205D6-96C1-454A-90A2-F47375B5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3D8-6476-48F1-A4FC-63A5540F73AE}" type="datetimeFigureOut">
              <a:rPr lang="de-CH" smtClean="0"/>
              <a:t>21.12.2022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5EF8358-29E4-46BE-A5BE-E778E375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A829CD-F9DC-46EE-807B-8E1312C2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CBB-30E0-4309-B6FD-242A46D6107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05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204DD-8910-4DDA-BB13-0D0E0E59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07F5C66-4754-48EB-A68D-4E1742F6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3D8-6476-48F1-A4FC-63A5540F73AE}" type="datetimeFigureOut">
              <a:rPr lang="de-CH" smtClean="0"/>
              <a:t>21.12.2022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754B28-16B5-4260-BD6F-E118FCB3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E95505-C253-4D4C-BA3D-ADDBB9B9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CBB-30E0-4309-B6FD-242A46D6107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48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E0B5DB-BDAA-4058-964C-D9DF8578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3D8-6476-48F1-A4FC-63A5540F73AE}" type="datetimeFigureOut">
              <a:rPr lang="de-CH" smtClean="0"/>
              <a:t>21.12.2022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09366B-4FE1-4071-99C2-6F7CD19E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C7CA23-26A1-4862-A558-57821411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CBB-30E0-4309-B6FD-242A46D6107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294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FF8A2-362B-4E32-AAFA-4CA27839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E5EB8D-7306-4305-9EAC-3395629E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67DAE8-873A-4B38-BB92-1F37C1CD1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70299B-A532-4085-A6B0-7ABD1466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3D8-6476-48F1-A4FC-63A5540F73AE}" type="datetimeFigureOut">
              <a:rPr lang="de-CH" smtClean="0"/>
              <a:t>21.12.2022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583E20-4302-494E-839A-5F4D23EF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E91BB2-882F-4276-AD9C-702FC5D5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CBB-30E0-4309-B6FD-242A46D6107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22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D28AB-D89D-49ED-A7ED-93FCAF97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3C3A522-5FEB-4910-BE94-44BBDC3C9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F7EB85-2C29-4BF8-A8B0-2013E6373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9AC0D4-293D-4902-9AE7-2121989DD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3D8-6476-48F1-A4FC-63A5540F73AE}" type="datetimeFigureOut">
              <a:rPr lang="de-CH" smtClean="0"/>
              <a:t>21.12.2022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668B9C-F7ED-43CD-87A9-33D6D4B6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64E456-1195-4A69-8A73-36EBD177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CBB-30E0-4309-B6FD-242A46D6107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132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85E2955-084F-43FC-97DC-E1B9A181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D737FB-45D3-4BA5-82C2-6D9D6F877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BB541F-EC8F-4DA7-BE49-2AB7891F9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53D8-6476-48F1-A4FC-63A5540F73AE}" type="datetimeFigureOut">
              <a:rPr lang="de-CH" smtClean="0"/>
              <a:t>21.12.2022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99E759-E851-4C52-97FE-1E07D3B3A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4458AF-A2EB-4750-B28A-00F17FCDD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FCBB-30E0-4309-B6FD-242A46D6107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74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E53C60-4EBF-4DF1-8369-264E8743C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0F73C5-00E7-423B-9A6D-E183F87B2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7D463-4D8B-4745-914C-BA53485DDB6E}" type="datetime1">
              <a:rPr lang="de-CH" smtClean="0"/>
              <a:t>21.12.2022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96550-3FBB-4AE3-A51A-E8319A59A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F37555-D265-4D60-9900-1742135B4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A874-EE49-4EE0-B6D3-C5CDBC720E67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95E8693-E288-477A-B760-9040786AA1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7782"/>
            <a:ext cx="3828296" cy="8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3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as-sz.ch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E3121CB-32AA-EACB-219E-BA55D0331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548" y="1005192"/>
            <a:ext cx="5277558" cy="2983150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tint val="20000"/>
                  <a:invGamma/>
                </a:srgbClr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DEC9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3200"/>
              <a:t>Anleitung </a:t>
            </a:r>
            <a:br>
              <a:rPr lang="de-CH" sz="3200"/>
            </a:br>
            <a:r>
              <a:rPr lang="de-CH" sz="3200"/>
              <a:t>für den Download von </a:t>
            </a:r>
            <a:br>
              <a:rPr lang="de-CH" sz="3200"/>
            </a:br>
            <a:r>
              <a:rPr lang="de-CH" sz="3200"/>
              <a:t>Online Medien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38E7A1-B852-AC97-5776-282636288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60" y="2858311"/>
            <a:ext cx="6023345" cy="31325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in">
                <a:solidFill>
                  <a:srgbClr val="666666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 sz="2400"/>
          </a:p>
          <a:p>
            <a:endParaRPr lang="de-DE" sz="2400"/>
          </a:p>
          <a:p>
            <a:r>
              <a:rPr lang="de-DE" sz="2400"/>
              <a:t>Für den Gebrauch von Online-Medien gelten folgende regeln:</a:t>
            </a:r>
          </a:p>
          <a:p>
            <a:endParaRPr lang="de-DE" sz="2400"/>
          </a:p>
          <a:p>
            <a:r>
              <a:rPr lang="de-DE" sz="2400"/>
              <a:t>     - Ein aktives Benutzerkonto</a:t>
            </a:r>
          </a:p>
          <a:p>
            <a:r>
              <a:rPr lang="de-DE" sz="2400"/>
              <a:t>     - Zugehörig zur Kantonalkirche </a:t>
            </a:r>
            <a:br>
              <a:rPr lang="de-DE" sz="2400"/>
            </a:br>
            <a:r>
              <a:rPr lang="de-DE" sz="2400"/>
              <a:t>       des Kantons Schwyz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464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CA513-7CDA-4461-B857-37CEB810B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87" y="2248263"/>
            <a:ext cx="3768917" cy="1606163"/>
          </a:xfrm>
        </p:spPr>
        <p:txBody>
          <a:bodyPr>
            <a:normAutofit/>
          </a:bodyPr>
          <a:lstStyle/>
          <a:p>
            <a:pPr algn="l"/>
            <a:r>
              <a:rPr lang="de-CH" sz="2100"/>
              <a:t>Login auf der Homepage </a:t>
            </a:r>
            <a:br>
              <a:rPr lang="de-CH" sz="2100"/>
            </a:br>
            <a:r>
              <a:rPr lang="de-CH" sz="2100">
                <a:hlinkClick r:id="rId2"/>
              </a:rPr>
              <a:t>www.kas-sz.ch</a:t>
            </a:r>
            <a:br>
              <a:rPr lang="de-CH" sz="2100"/>
            </a:br>
            <a:br>
              <a:rPr lang="de-CH" sz="2100"/>
            </a:br>
            <a:r>
              <a:rPr lang="de-CH" sz="2100"/>
              <a:t>Ausleihe und Online Katalog öffnen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5BA0E5-C687-20A1-30F0-FFBDC4F56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60" y="1073268"/>
            <a:ext cx="7044347" cy="45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0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4FC9FA0-7D44-43C1-858C-BE168B859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798" y="454982"/>
            <a:ext cx="3665550" cy="3692819"/>
          </a:xfrm>
        </p:spPr>
        <p:txBody>
          <a:bodyPr>
            <a:normAutofit/>
          </a:bodyPr>
          <a:lstStyle/>
          <a:p>
            <a:pPr algn="l"/>
            <a:endParaRPr lang="de-CH" sz="600"/>
          </a:p>
          <a:p>
            <a:pPr marL="342900" indent="-342900" algn="l">
              <a:buFontTx/>
              <a:buChar char="-"/>
            </a:pPr>
            <a:r>
              <a:rPr lang="de-CH" sz="2800"/>
              <a:t>Suchbegriff eingeben</a:t>
            </a:r>
          </a:p>
          <a:p>
            <a:pPr marL="342900" indent="-342900" algn="l">
              <a:buFontTx/>
              <a:buChar char="-"/>
            </a:pPr>
            <a:r>
              <a:rPr lang="de-CH" sz="2800"/>
              <a:t>Medientyp wählen</a:t>
            </a:r>
          </a:p>
          <a:p>
            <a:pPr marL="342900" indent="-342900" algn="l">
              <a:buFontTx/>
              <a:buChar char="-"/>
            </a:pPr>
            <a:r>
              <a:rPr lang="de-CH" sz="2800"/>
              <a:t>Altersstufe wählen</a:t>
            </a:r>
          </a:p>
          <a:p>
            <a:pPr marL="342900" indent="-342900" algn="l">
              <a:buFontTx/>
              <a:buChar char="-"/>
            </a:pPr>
            <a:r>
              <a:rPr lang="de-CH" sz="2800"/>
              <a:t>Auf suchen klicken</a:t>
            </a:r>
          </a:p>
          <a:p>
            <a:pPr marL="342900" indent="-342900" algn="l">
              <a:buFontTx/>
              <a:buChar char="-"/>
            </a:pPr>
            <a:r>
              <a:rPr lang="de-CH" sz="2800"/>
              <a:t>Film auswählen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92A5014-A636-32A1-80D7-E7AC0BE28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672" y="257177"/>
            <a:ext cx="7160023" cy="634364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80545B2-4187-71C7-17D4-95AD027A6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49" y="2537202"/>
            <a:ext cx="5037150" cy="41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8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4FC9FA0-7D44-43C1-858C-BE168B859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387" y="1248513"/>
            <a:ext cx="3665550" cy="3442789"/>
          </a:xfrm>
        </p:spPr>
        <p:txBody>
          <a:bodyPr>
            <a:normAutofit fontScale="92500" lnSpcReduction="10000"/>
          </a:bodyPr>
          <a:lstStyle/>
          <a:p>
            <a:pPr algn="l"/>
            <a:endParaRPr lang="de-CH" sz="600" dirty="0"/>
          </a:p>
          <a:p>
            <a:pPr marL="342900" indent="-342900" algn="l">
              <a:buFontTx/>
              <a:buChar char="-"/>
            </a:pPr>
            <a:r>
              <a:rPr lang="de-CH" sz="2000" dirty="0"/>
              <a:t>Film anwählen</a:t>
            </a:r>
          </a:p>
          <a:p>
            <a:pPr marL="342900" indent="-342900" algn="l">
              <a:buFontTx/>
              <a:buChar char="-"/>
            </a:pPr>
            <a:r>
              <a:rPr lang="de-CH" sz="2000" dirty="0"/>
              <a:t>Einloggen beim Benutzerkonto </a:t>
            </a:r>
            <a:br>
              <a:rPr lang="de-CH" sz="2000" dirty="0"/>
            </a:br>
            <a:r>
              <a:rPr lang="de-CH" sz="2000" dirty="0"/>
              <a:t>Das Login kann bei er KAS angefordert werden oder gehen Sie auf </a:t>
            </a:r>
            <a:r>
              <a:rPr lang="de-CH" sz="2000"/>
              <a:t>Passwort vergessen</a:t>
            </a:r>
          </a:p>
          <a:p>
            <a:pPr marL="342900" indent="-342900" algn="l">
              <a:buFontTx/>
              <a:buChar char="-"/>
            </a:pPr>
            <a:r>
              <a:rPr lang="de-CH" sz="2000" dirty="0"/>
              <a:t>Wählen ob Film direkt abgespielt werden soll (Streaming) -&gt; braucht Internet</a:t>
            </a:r>
          </a:p>
          <a:p>
            <a:pPr marL="342900" indent="-342900" algn="l">
              <a:buFontTx/>
              <a:buChar char="-"/>
            </a:pPr>
            <a:r>
              <a:rPr lang="de-CH" sz="2000" dirty="0"/>
              <a:t>Wählen ob herunterladen</a:t>
            </a:r>
            <a:br>
              <a:rPr lang="de-CH" sz="2000" dirty="0"/>
            </a:br>
            <a:r>
              <a:rPr lang="de-CH" sz="2000" dirty="0"/>
              <a:t>Der Film wird auf das eigene Gerät kopiert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B02264B-92AE-DD35-F5CE-B5427DA0F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152" y="307568"/>
            <a:ext cx="6505817" cy="62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2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4FC9FA0-7D44-43C1-858C-BE168B859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387" y="1248513"/>
            <a:ext cx="3665550" cy="3442789"/>
          </a:xfrm>
        </p:spPr>
        <p:txBody>
          <a:bodyPr>
            <a:normAutofit fontScale="92500"/>
          </a:bodyPr>
          <a:lstStyle/>
          <a:p>
            <a:pPr algn="l"/>
            <a:endParaRPr lang="de-CH" sz="600"/>
          </a:p>
          <a:p>
            <a:pPr marL="342900" indent="-342900" algn="l">
              <a:buFontTx/>
              <a:buChar char="-"/>
            </a:pPr>
            <a:r>
              <a:rPr lang="de-CH" sz="2000"/>
              <a:t>Film anwählen</a:t>
            </a:r>
          </a:p>
          <a:p>
            <a:pPr marL="342900" indent="-342900" algn="l">
              <a:buFontTx/>
              <a:buChar char="-"/>
            </a:pPr>
            <a:r>
              <a:rPr lang="de-CH" sz="2000"/>
              <a:t>Einloggen beim Benutzerkonto </a:t>
            </a:r>
            <a:br>
              <a:rPr lang="de-CH" sz="2000"/>
            </a:br>
            <a:r>
              <a:rPr lang="de-CH" sz="2000"/>
              <a:t>Das Login kann bei er KAS angefordert werden</a:t>
            </a:r>
          </a:p>
          <a:p>
            <a:pPr marL="342900" indent="-342900" algn="l">
              <a:buFontTx/>
              <a:buChar char="-"/>
            </a:pPr>
            <a:r>
              <a:rPr lang="de-CH" sz="2000"/>
              <a:t>Wählen ob Film direkt abgespielt werden soll (Streaming) -&gt; braucht Internet</a:t>
            </a:r>
          </a:p>
          <a:p>
            <a:pPr marL="342900" indent="-342900" algn="l">
              <a:buFontTx/>
              <a:buChar char="-"/>
            </a:pPr>
            <a:r>
              <a:rPr lang="de-CH" sz="2000"/>
              <a:t>Wählen ob herunterladen</a:t>
            </a:r>
            <a:br>
              <a:rPr lang="de-CH" sz="2000"/>
            </a:br>
            <a:r>
              <a:rPr lang="de-CH" sz="2000"/>
              <a:t>Der Film wird auf das eigene Gerät kopiert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B02264B-92AE-DD35-F5CE-B5427DA0F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152" y="307568"/>
            <a:ext cx="6505817" cy="62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4FC9FA0-7D44-43C1-858C-BE168B859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075" y="566497"/>
            <a:ext cx="3670634" cy="5877166"/>
          </a:xfrm>
        </p:spPr>
        <p:txBody>
          <a:bodyPr anchor="t">
            <a:normAutofit/>
          </a:bodyPr>
          <a:lstStyle/>
          <a:p>
            <a:endParaRPr lang="de-CH" sz="2000">
              <a:solidFill>
                <a:schemeClr val="tx1">
                  <a:alpha val="60000"/>
                </a:schemeClr>
              </a:solidFill>
            </a:endParaRPr>
          </a:p>
          <a:p>
            <a:pPr algn="l"/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Rechtliches:</a:t>
            </a:r>
          </a:p>
          <a:p>
            <a:pPr marL="342900" indent="-342900" algn="l">
              <a:buFontTx/>
              <a:buChar char="-"/>
            </a:pPr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Das Login gilt nur zur persönlichen Nutzung und ist nicht übertragbar</a:t>
            </a:r>
          </a:p>
          <a:p>
            <a:pPr marL="342900" indent="-342900" algn="l">
              <a:buFontTx/>
              <a:buChar char="-"/>
            </a:pPr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Die Medien dürfen nicht weiter gegeben werden.</a:t>
            </a:r>
          </a:p>
          <a:p>
            <a:pPr marL="342900" indent="-342900" algn="l">
              <a:buFontTx/>
              <a:buChar char="-"/>
            </a:pPr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Die Medien dürfen nicht kopiert, teilweise kopiert, geschnitten oder anderweitig verändert werden.</a:t>
            </a:r>
          </a:p>
          <a:p>
            <a:pPr marL="342900" indent="-342900" algn="l">
              <a:buFontTx/>
              <a:buChar char="-"/>
            </a:pPr>
            <a:endParaRPr lang="de-CH" sz="2000">
              <a:solidFill>
                <a:schemeClr val="tx1">
                  <a:alpha val="6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de-CH" sz="2000">
              <a:solidFill>
                <a:schemeClr val="tx1">
                  <a:alpha val="6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Den Medien-Download finden sie auf Ihrem PC unter              </a:t>
            </a:r>
            <a:br>
              <a:rPr lang="de-CH" sz="2000">
                <a:solidFill>
                  <a:schemeClr val="tx1">
                    <a:alpha val="60000"/>
                  </a:schemeClr>
                </a:solidFill>
              </a:rPr>
            </a:br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           Downloads</a:t>
            </a:r>
          </a:p>
          <a:p>
            <a:pPr marL="342900" indent="-342900" algn="l">
              <a:buFontTx/>
              <a:buChar char="-"/>
            </a:pPr>
            <a:endParaRPr lang="de-CH" sz="2000">
              <a:solidFill>
                <a:schemeClr val="tx1">
                  <a:alpha val="6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de-CH" sz="2000">
              <a:solidFill>
                <a:schemeClr val="tx1">
                  <a:alpha val="6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de-CH" sz="2000">
              <a:solidFill>
                <a:schemeClr val="tx1">
                  <a:alpha val="6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de-CH" sz="20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41A007B-B6ED-5842-CC44-076AA05A2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400" y="4169719"/>
            <a:ext cx="6521785" cy="158758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EA26609-7A10-16FE-D1F8-96927FD50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48" y="1242580"/>
            <a:ext cx="6553537" cy="189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4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4FC9FA0-7D44-43C1-858C-BE168B859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075" y="566497"/>
            <a:ext cx="3670634" cy="5877166"/>
          </a:xfrm>
        </p:spPr>
        <p:txBody>
          <a:bodyPr anchor="t">
            <a:normAutofit/>
          </a:bodyPr>
          <a:lstStyle/>
          <a:p>
            <a:endParaRPr lang="de-CH" sz="2000">
              <a:solidFill>
                <a:schemeClr val="tx1">
                  <a:alpha val="60000"/>
                </a:schemeClr>
              </a:solidFill>
            </a:endParaRPr>
          </a:p>
          <a:p>
            <a:pPr algn="l"/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Die heruntergeladene Datei ist eine sogenannte ZIP-Datei. Diese beinhaltet meistens mehrere Dateien mit unterschiedlichen Formaten, die zum Teil komprimiert sind.</a:t>
            </a:r>
          </a:p>
          <a:p>
            <a:pPr algn="l"/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Damit die Daten genutzt werden können müssen sie </a:t>
            </a:r>
            <a:r>
              <a:rPr lang="de-CH" sz="2000" err="1">
                <a:solidFill>
                  <a:schemeClr val="tx1">
                    <a:alpha val="60000"/>
                  </a:schemeClr>
                </a:solidFill>
              </a:rPr>
              <a:t>entzippt</a:t>
            </a:r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 </a:t>
            </a:r>
            <a:br>
              <a:rPr lang="de-CH" sz="2000">
                <a:solidFill>
                  <a:schemeClr val="tx1">
                    <a:alpha val="60000"/>
                  </a:schemeClr>
                </a:solidFill>
              </a:rPr>
            </a:br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(extrahiert) werden.</a:t>
            </a:r>
          </a:p>
          <a:p>
            <a:pPr algn="l"/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Anschliessend kann die Datei geöffnet werden. Mit dem index.html oder hauptmenue.html </a:t>
            </a:r>
            <a:br>
              <a:rPr lang="de-CH" sz="2000">
                <a:solidFill>
                  <a:schemeClr val="tx1">
                    <a:alpha val="60000"/>
                  </a:schemeClr>
                </a:solidFill>
              </a:rPr>
            </a:br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wird das Menu geöffnet. </a:t>
            </a:r>
          </a:p>
          <a:p>
            <a:pPr algn="l"/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Unter Material finden sich viele Arbeitshilfen. </a:t>
            </a:r>
            <a:br>
              <a:rPr lang="de-CH" sz="2000">
                <a:solidFill>
                  <a:schemeClr val="tx1">
                    <a:alpha val="60000"/>
                  </a:schemeClr>
                </a:solidFill>
              </a:rPr>
            </a:br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(Bei fast allen Filmen)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590A84-39BD-A0E2-629C-686994598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22" y="231932"/>
            <a:ext cx="4496031" cy="28576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6AF06B6-BB82-96BF-9466-A42AD8C2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522" y="3300251"/>
            <a:ext cx="2991004" cy="31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8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4FC9FA0-7D44-43C1-858C-BE168B859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075" y="566497"/>
            <a:ext cx="3670634" cy="5877166"/>
          </a:xfrm>
        </p:spPr>
        <p:txBody>
          <a:bodyPr anchor="t">
            <a:normAutofit/>
          </a:bodyPr>
          <a:lstStyle/>
          <a:p>
            <a:endParaRPr lang="de-CH" sz="2000">
              <a:solidFill>
                <a:schemeClr val="tx1">
                  <a:alpha val="6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Nun kann der gesamte Film gestartet werden</a:t>
            </a:r>
          </a:p>
          <a:p>
            <a:pPr marL="342900" indent="-342900" algn="l">
              <a:buFontTx/>
              <a:buChar char="-"/>
            </a:pPr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Oder einzelne Kapitel</a:t>
            </a:r>
          </a:p>
          <a:p>
            <a:pPr marL="342900" indent="-342900" algn="l">
              <a:buFontTx/>
              <a:buChar char="-"/>
            </a:pPr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Unter Extras gibt es zusätzliches Material</a:t>
            </a:r>
          </a:p>
          <a:p>
            <a:pPr marL="342900" indent="-342900" algn="l">
              <a:buFontTx/>
              <a:buChar char="-"/>
            </a:pPr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Bei Arbeitshilfen finden Sie </a:t>
            </a:r>
            <a:r>
              <a:rPr lang="de-CH" sz="2000" err="1">
                <a:solidFill>
                  <a:schemeClr val="tx1">
                    <a:alpha val="60000"/>
                  </a:schemeClr>
                </a:solidFill>
              </a:rPr>
              <a:t>Lektionsvorschläge</a:t>
            </a:r>
            <a:r>
              <a:rPr lang="de-CH" sz="2000">
                <a:solidFill>
                  <a:schemeClr val="tx1">
                    <a:alpha val="60000"/>
                  </a:schemeClr>
                </a:solidFill>
              </a:rPr>
              <a:t>, Arbeitsblätter und vieles mehr.</a:t>
            </a:r>
          </a:p>
          <a:p>
            <a:pPr marL="342900" indent="-342900" algn="l">
              <a:buFontTx/>
              <a:buChar char="-"/>
            </a:pPr>
            <a:endParaRPr lang="de-CH" sz="20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ADF627A-9DA8-F043-56C8-18F131B22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826" y="1378137"/>
            <a:ext cx="6672067" cy="44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0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CA513-7CDA-4461-B857-37CEB810B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013" y="2228472"/>
            <a:ext cx="9686611" cy="3360874"/>
          </a:xfrm>
        </p:spPr>
        <p:txBody>
          <a:bodyPr anchor="ctr">
            <a:normAutofit fontScale="90000"/>
          </a:bodyPr>
          <a:lstStyle/>
          <a:p>
            <a:br>
              <a:rPr lang="de-CH" sz="4000" b="1">
                <a:solidFill>
                  <a:schemeClr val="tx2"/>
                </a:solidFill>
              </a:rPr>
            </a:br>
            <a:r>
              <a:rPr lang="de-CH" sz="4000" b="1">
                <a:solidFill>
                  <a:schemeClr val="tx2"/>
                </a:solidFill>
              </a:rPr>
              <a:t>Wenn Sie Fragen haben </a:t>
            </a:r>
            <a:br>
              <a:rPr lang="de-CH" sz="4000" b="1">
                <a:solidFill>
                  <a:schemeClr val="tx2"/>
                </a:solidFill>
              </a:rPr>
            </a:br>
            <a:r>
              <a:rPr lang="de-CH" sz="4000" b="1">
                <a:solidFill>
                  <a:schemeClr val="tx2"/>
                </a:solidFill>
              </a:rPr>
              <a:t>oder weitere Hilfe oder Informationen brauchen </a:t>
            </a:r>
            <a:br>
              <a:rPr lang="de-CH" sz="4000" b="1">
                <a:solidFill>
                  <a:schemeClr val="tx2"/>
                </a:solidFill>
              </a:rPr>
            </a:br>
            <a:r>
              <a:rPr lang="de-CH" sz="4000" b="1">
                <a:solidFill>
                  <a:schemeClr val="tx2"/>
                </a:solidFill>
              </a:rPr>
              <a:t>sind wir gerne für Sie da.</a:t>
            </a:r>
            <a:br>
              <a:rPr lang="de-CH" sz="4000" b="1">
                <a:solidFill>
                  <a:schemeClr val="tx2"/>
                </a:solidFill>
              </a:rPr>
            </a:br>
            <a:br>
              <a:rPr lang="de-CH" sz="4000" b="1">
                <a:solidFill>
                  <a:schemeClr val="tx2"/>
                </a:solidFill>
              </a:rPr>
            </a:br>
            <a:br>
              <a:rPr lang="de-CH" sz="4000" b="1">
                <a:solidFill>
                  <a:schemeClr val="tx2"/>
                </a:solidFill>
              </a:rPr>
            </a:br>
            <a:r>
              <a:rPr lang="de-CH" sz="4000" b="1">
                <a:solidFill>
                  <a:schemeClr val="tx2"/>
                </a:solidFill>
              </a:rPr>
              <a:t>Support und Beratung</a:t>
            </a:r>
            <a:br>
              <a:rPr lang="de-CH" sz="4000" b="1">
                <a:solidFill>
                  <a:schemeClr val="tx2"/>
                </a:solidFill>
              </a:rPr>
            </a:br>
            <a:r>
              <a:rPr lang="de-CH" sz="4000" b="1" u="sng">
                <a:solidFill>
                  <a:srgbClr val="FF0000"/>
                </a:solidFill>
              </a:rPr>
              <a:t>katechese@kas-sz.ch</a:t>
            </a:r>
            <a:br>
              <a:rPr lang="de-CH" sz="4000" b="1">
                <a:solidFill>
                  <a:schemeClr val="tx2"/>
                </a:solidFill>
              </a:rPr>
            </a:br>
            <a:br>
              <a:rPr lang="de-CH" sz="4000" b="1">
                <a:solidFill>
                  <a:schemeClr val="tx2"/>
                </a:solidFill>
              </a:rPr>
            </a:br>
            <a:r>
              <a:rPr lang="de-CH" sz="4000" b="1">
                <a:solidFill>
                  <a:schemeClr val="tx2"/>
                </a:solidFill>
              </a:rPr>
              <a:t>055 422 06 55</a:t>
            </a:r>
            <a:br>
              <a:rPr lang="de-CH" sz="4000">
                <a:solidFill>
                  <a:schemeClr val="tx2"/>
                </a:solidFill>
              </a:rPr>
            </a:br>
            <a:endParaRPr lang="de-CH" sz="4000">
              <a:solidFill>
                <a:schemeClr val="tx2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955B75-3575-0FF8-A426-998784620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2" y="325691"/>
            <a:ext cx="3828296" cy="8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57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1009230256F940849D6BD2CB93DEFD" ma:contentTypeVersion="20" ma:contentTypeDescription="Ein neues Dokument erstellen." ma:contentTypeScope="" ma:versionID="06ba6f32dd8ab7c7ab8ffa85788b30a0">
  <xsd:schema xmlns:xsd="http://www.w3.org/2001/XMLSchema" xmlns:xs="http://www.w3.org/2001/XMLSchema" xmlns:p="http://schemas.microsoft.com/office/2006/metadata/properties" xmlns:ns2="4eb20fd2-05b8-45d9-b30c-a58341b6cddd" xmlns:ns3="5ee03133-f1fe-4f7c-ad3a-02289c28e6ee" targetNamespace="http://schemas.microsoft.com/office/2006/metadata/properties" ma:root="true" ma:fieldsID="9503bd4bd9a49abf0b8c4b61c581015e" ns2:_="" ns3:_="">
    <xsd:import namespace="4eb20fd2-05b8-45d9-b30c-a58341b6cddd"/>
    <xsd:import namespace="5ee03133-f1fe-4f7c-ad3a-02289c28e6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20fd2-05b8-45d9-b30c-a58341b6cd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17798a55-6067-48c0-b95f-d061523a06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03133-f1fe-4f7c-ad3a-02289c28e6e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2af4f4-32e0-4d49-b2f1-eb4fc8bd410d}" ma:internalName="TaxCatchAll" ma:showField="CatchAllData" ma:web="5ee03133-f1fe-4f7c-ad3a-02289c28e6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e03133-f1fe-4f7c-ad3a-02289c28e6ee" xsi:nil="true"/>
    <lcf76f155ced4ddcb4097134ff3c332f xmlns="4eb20fd2-05b8-45d9-b30c-a58341b6cdd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21027B-0C4E-4D83-AFD6-01C68B022A70}">
  <ds:schemaRefs>
    <ds:schemaRef ds:uri="4eb20fd2-05b8-45d9-b30c-a58341b6cddd"/>
    <ds:schemaRef ds:uri="5ee03133-f1fe-4f7c-ad3a-02289c28e6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1C7BC2D-4B4D-4ED1-B28D-7372C00308AE}">
  <ds:schemaRefs>
    <ds:schemaRef ds:uri="4eb20fd2-05b8-45d9-b30c-a58341b6cddd"/>
    <ds:schemaRef ds:uri="5ee03133-f1fe-4f7c-ad3a-02289c28e6e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6C4692C-DD2F-4C2B-930D-6BA224CEEA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332</Words>
  <Application>Microsoft Office PowerPoint</Application>
  <PresentationFormat>Breitbild</PresentationFormat>
  <Paragraphs>49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Office</vt:lpstr>
      <vt:lpstr>PowerPoint-Präsentation</vt:lpstr>
      <vt:lpstr>Login auf der Homepage  www.kas-sz.ch  Ausleihe und Online Katalog öffnen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Wenn Sie Fragen haben  oder weitere Hilfe oder Informationen brauchen  sind wir gerne für Sie da.   Support und Beratung katechese@kas-sz.ch  055 422 06 55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Medien  Anleitung zum Herunterladen, Streamen und Teilen von Filmen von www.sz.kath.ch/KAS</dc:title>
  <dc:creator>Verena Horat</dc:creator>
  <cp:lastModifiedBy>Verena Horat (KAS)</cp:lastModifiedBy>
  <cp:revision>1</cp:revision>
  <dcterms:created xsi:type="dcterms:W3CDTF">2021-04-26T07:25:22Z</dcterms:created>
  <dcterms:modified xsi:type="dcterms:W3CDTF">2022-12-21T10:19:16Z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0x010100EB1009230256F940849D6BD2CB93DEFD</vt:lpwstr>
  </property>
  <property fmtid="{D5CDD505-2E9C-101B-9397-08002B2CF9AE}" pid="3" name="MediaServiceImageTags">
    <vt:lpwstr/>
  </property>
</Properties>
</file>